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16"/>
  </p:notesMasterIdLst>
  <p:sldIdLst>
    <p:sldId id="266" r:id="rId5"/>
    <p:sldId id="274" r:id="rId6"/>
    <p:sldId id="268" r:id="rId7"/>
    <p:sldId id="289" r:id="rId8"/>
    <p:sldId id="290" r:id="rId9"/>
    <p:sldId id="295" r:id="rId10"/>
    <p:sldId id="294" r:id="rId11"/>
    <p:sldId id="288" r:id="rId12"/>
    <p:sldId id="293" r:id="rId13"/>
    <p:sldId id="285" r:id="rId14"/>
    <p:sldId id="272" r:id="rId15"/>
  </p:sldIdLst>
  <p:sldSz cx="24382413"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21" userDrawn="1">
          <p15:clr>
            <a:srgbClr val="A4A3A4"/>
          </p15:clr>
        </p15:guide>
        <p15:guide id="2" pos="421" userDrawn="1">
          <p15:clr>
            <a:srgbClr val="A4A3A4"/>
          </p15:clr>
        </p15:guide>
        <p15:guide id="3" pos="14938" userDrawn="1">
          <p15:clr>
            <a:srgbClr val="A4A3A4"/>
          </p15:clr>
        </p15:guide>
        <p15:guide id="4" orient="horz" pos="6861" userDrawn="1">
          <p15:clr>
            <a:srgbClr val="A4A3A4"/>
          </p15:clr>
        </p15:guide>
        <p15:guide id="5" orient="horz" pos="6405" userDrawn="1">
          <p15:clr>
            <a:srgbClr val="A4A3A4"/>
          </p15:clr>
        </p15:guide>
        <p15:guide id="6" pos="4141" userDrawn="1">
          <p15:clr>
            <a:srgbClr val="A4A3A4"/>
          </p15:clr>
        </p15:guide>
        <p15:guide id="7" pos="7861" userDrawn="1">
          <p15:clr>
            <a:srgbClr val="A4A3A4"/>
          </p15:clr>
        </p15:guide>
        <p15:guide id="8" pos="11626" userDrawn="1">
          <p15:clr>
            <a:srgbClr val="A4A3A4"/>
          </p15:clr>
        </p15:guide>
        <p15:guide id="9" orient="horz" pos="421" userDrawn="1">
          <p15:clr>
            <a:srgbClr val="A4A3A4"/>
          </p15:clr>
        </p15:guide>
        <p15:guide id="10" orient="horz" pos="1008" userDrawn="1">
          <p15:clr>
            <a:srgbClr val="A4A3A4"/>
          </p15:clr>
        </p15:guide>
        <p15:guide id="11" orient="horz" pos="1597" userDrawn="1">
          <p15:clr>
            <a:srgbClr val="A4A3A4"/>
          </p15:clr>
        </p15:guide>
        <p15:guide id="12" pos="3733" userDrawn="1">
          <p15:clr>
            <a:srgbClr val="A4A3A4"/>
          </p15:clr>
        </p15:guide>
        <p15:guide id="13" pos="7498" userDrawn="1">
          <p15:clr>
            <a:srgbClr val="A4A3A4"/>
          </p15:clr>
        </p15:guide>
        <p15:guide id="14" pos="11149" userDrawn="1">
          <p15:clr>
            <a:srgbClr val="A4A3A4"/>
          </p15:clr>
        </p15:guide>
        <p15:guide id="15" orient="horz" pos="8640" userDrawn="1">
          <p15:clr>
            <a:srgbClr val="A4A3A4"/>
          </p15:clr>
        </p15:guide>
        <p15:guide id="16" orient="horz" userDrawn="1">
          <p15:clr>
            <a:srgbClr val="A4A3A4"/>
          </p15:clr>
        </p15:guide>
        <p15:guide id="17" userDrawn="1">
          <p15:clr>
            <a:srgbClr val="A4A3A4"/>
          </p15:clr>
        </p15:guide>
        <p15:guide id="18" pos="15359" userDrawn="1">
          <p15:clr>
            <a:srgbClr val="A4A3A4"/>
          </p15:clr>
        </p15:guide>
        <p15:guide id="19" orient="horz" pos="7632" userDrawn="1">
          <p15:clr>
            <a:srgbClr val="A4A3A4"/>
          </p15:clr>
        </p15:guide>
        <p15:guide id="20" orient="horz" pos="7224" userDrawn="1">
          <p15:clr>
            <a:srgbClr val="A4A3A4"/>
          </p15:clr>
        </p15:guide>
        <p15:guide id="21" orient="horz" pos="8312" userDrawn="1">
          <p15:clr>
            <a:srgbClr val="A4A3A4"/>
          </p15:clr>
        </p15:guide>
        <p15:guide id="22" orient="horz" pos="7450" userDrawn="1">
          <p15:clr>
            <a:srgbClr val="A4A3A4"/>
          </p15:clr>
        </p15:guide>
        <p15:guide id="23" orient="horz" pos="79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2100"/>
    <a:srgbClr val="002129"/>
    <a:srgbClr val="EEE9E2"/>
    <a:srgbClr val="EDE9E3"/>
    <a:srgbClr val="DCD5CC"/>
    <a:srgbClr val="EDE9E2"/>
    <a:srgbClr val="DED5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86"/>
    <p:restoredTop sz="94661"/>
  </p:normalViewPr>
  <p:slideViewPr>
    <p:cSldViewPr snapToGrid="0" snapToObjects="1" showGuides="1">
      <p:cViewPr varScale="1">
        <p:scale>
          <a:sx n="54" d="100"/>
          <a:sy n="54" d="100"/>
        </p:scale>
        <p:origin x="792" y="36"/>
      </p:cViewPr>
      <p:guideLst>
        <p:guide orient="horz" pos="8221"/>
        <p:guide pos="421"/>
        <p:guide pos="14938"/>
        <p:guide orient="horz" pos="6861"/>
        <p:guide orient="horz" pos="6405"/>
        <p:guide pos="4141"/>
        <p:guide pos="7861"/>
        <p:guide pos="11626"/>
        <p:guide orient="horz" pos="421"/>
        <p:guide orient="horz" pos="1008"/>
        <p:guide orient="horz" pos="1597"/>
        <p:guide pos="3733"/>
        <p:guide pos="7498"/>
        <p:guide pos="11149"/>
        <p:guide orient="horz" pos="8640"/>
        <p:guide orient="horz"/>
        <p:guide/>
        <p:guide pos="15359"/>
        <p:guide orient="horz" pos="7632"/>
        <p:guide orient="horz" pos="7224"/>
        <p:guide orient="horz" pos="8312"/>
        <p:guide orient="horz" pos="7450"/>
        <p:guide orient="horz" pos="7949"/>
      </p:guideLst>
    </p:cSldViewPr>
  </p:slideViewPr>
  <p:outlineViewPr>
    <p:cViewPr>
      <p:scale>
        <a:sx n="33" d="100"/>
        <a:sy n="33" d="100"/>
      </p:scale>
      <p:origin x="0" y="0"/>
    </p:cViewPr>
  </p:outlineViewPr>
  <p:notesTextViewPr>
    <p:cViewPr>
      <p:scale>
        <a:sx n="400" d="100"/>
        <a:sy n="4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AA265A-A8A2-B04D-A273-615EB03CF746}" type="datetimeFigureOut">
              <a:rPr lang="es-ES" smtClean="0"/>
              <a:t>16/05/2024</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07F3F3-6DDB-C64B-BADD-875F8E9F7FA0}" type="slidenum">
              <a:rPr lang="es-ES" smtClean="0"/>
              <a:t>‹Nº›</a:t>
            </a:fld>
            <a:endParaRPr lang="es-ES"/>
          </a:p>
        </p:txBody>
      </p:sp>
    </p:spTree>
    <p:extLst>
      <p:ext uri="{BB962C8B-B14F-4D97-AF65-F5344CB8AC3E}">
        <p14:creationId xmlns:p14="http://schemas.microsoft.com/office/powerpoint/2010/main" val="3523893013"/>
      </p:ext>
    </p:extLst>
  </p:cSld>
  <p:clrMap bg1="lt1" tx1="dk1" bg2="lt2" tx2="dk2" accent1="accent1" accent2="accent2" accent3="accent3" accent4="accent4" accent5="accent5" accent6="accent6" hlink="hlink" folHlink="folHlink"/>
  <p:notesStyle>
    <a:lvl1pPr marL="0" algn="l" defTabSz="1828686" rtl="0" eaLnBrk="1" latinLnBrk="0" hangingPunct="1">
      <a:defRPr sz="2400" kern="1200">
        <a:solidFill>
          <a:schemeClr val="tx1"/>
        </a:solidFill>
        <a:latin typeface="+mn-lt"/>
        <a:ea typeface="+mn-ea"/>
        <a:cs typeface="+mn-cs"/>
      </a:defRPr>
    </a:lvl1pPr>
    <a:lvl2pPr marL="914343" algn="l" defTabSz="1828686" rtl="0" eaLnBrk="1" latinLnBrk="0" hangingPunct="1">
      <a:defRPr sz="2400" kern="1200">
        <a:solidFill>
          <a:schemeClr val="tx1"/>
        </a:solidFill>
        <a:latin typeface="+mn-lt"/>
        <a:ea typeface="+mn-ea"/>
        <a:cs typeface="+mn-cs"/>
      </a:defRPr>
    </a:lvl2pPr>
    <a:lvl3pPr marL="1828686" algn="l" defTabSz="1828686" rtl="0" eaLnBrk="1" latinLnBrk="0" hangingPunct="1">
      <a:defRPr sz="2400" kern="1200">
        <a:solidFill>
          <a:schemeClr val="tx1"/>
        </a:solidFill>
        <a:latin typeface="+mn-lt"/>
        <a:ea typeface="+mn-ea"/>
        <a:cs typeface="+mn-cs"/>
      </a:defRPr>
    </a:lvl3pPr>
    <a:lvl4pPr marL="2743029" algn="l" defTabSz="1828686" rtl="0" eaLnBrk="1" latinLnBrk="0" hangingPunct="1">
      <a:defRPr sz="2400" kern="1200">
        <a:solidFill>
          <a:schemeClr val="tx1"/>
        </a:solidFill>
        <a:latin typeface="+mn-lt"/>
        <a:ea typeface="+mn-ea"/>
        <a:cs typeface="+mn-cs"/>
      </a:defRPr>
    </a:lvl4pPr>
    <a:lvl5pPr marL="3657371" algn="l" defTabSz="1828686" rtl="0" eaLnBrk="1" latinLnBrk="0" hangingPunct="1">
      <a:defRPr sz="2400" kern="1200">
        <a:solidFill>
          <a:schemeClr val="tx1"/>
        </a:solidFill>
        <a:latin typeface="+mn-lt"/>
        <a:ea typeface="+mn-ea"/>
        <a:cs typeface="+mn-cs"/>
      </a:defRPr>
    </a:lvl5pPr>
    <a:lvl6pPr marL="4571714" algn="l" defTabSz="1828686" rtl="0" eaLnBrk="1" latinLnBrk="0" hangingPunct="1">
      <a:defRPr sz="2400" kern="1200">
        <a:solidFill>
          <a:schemeClr val="tx1"/>
        </a:solidFill>
        <a:latin typeface="+mn-lt"/>
        <a:ea typeface="+mn-ea"/>
        <a:cs typeface="+mn-cs"/>
      </a:defRPr>
    </a:lvl6pPr>
    <a:lvl7pPr marL="5486057" algn="l" defTabSz="1828686" rtl="0" eaLnBrk="1" latinLnBrk="0" hangingPunct="1">
      <a:defRPr sz="2400" kern="1200">
        <a:solidFill>
          <a:schemeClr val="tx1"/>
        </a:solidFill>
        <a:latin typeface="+mn-lt"/>
        <a:ea typeface="+mn-ea"/>
        <a:cs typeface="+mn-cs"/>
      </a:defRPr>
    </a:lvl7pPr>
    <a:lvl8pPr marL="6400400" algn="l" defTabSz="1828686" rtl="0" eaLnBrk="1" latinLnBrk="0" hangingPunct="1">
      <a:defRPr sz="2400" kern="1200">
        <a:solidFill>
          <a:schemeClr val="tx1"/>
        </a:solidFill>
        <a:latin typeface="+mn-lt"/>
        <a:ea typeface="+mn-ea"/>
        <a:cs typeface="+mn-cs"/>
      </a:defRPr>
    </a:lvl8pPr>
    <a:lvl9pPr marL="7314743" algn="l" defTabSz="1828686"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1</a:t>
            </a:fld>
            <a:endParaRPr lang="es-ES"/>
          </a:p>
        </p:txBody>
      </p:sp>
    </p:spTree>
    <p:extLst>
      <p:ext uri="{BB962C8B-B14F-4D97-AF65-F5344CB8AC3E}">
        <p14:creationId xmlns:p14="http://schemas.microsoft.com/office/powerpoint/2010/main" val="10987746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A33B17-0340-E11A-7214-2F576503DCA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9608E11-A6D7-0F8B-B2F9-D7053A07C146}"/>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A05B305-CD37-F76F-3FEC-D2864E2FE1E4}"/>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E5F118C2-36A4-0D1F-1C5A-8EB6D0FBA0B4}"/>
              </a:ext>
            </a:extLst>
          </p:cNvPr>
          <p:cNvSpPr>
            <a:spLocks noGrp="1"/>
          </p:cNvSpPr>
          <p:nvPr>
            <p:ph type="sldNum" sz="quarter" idx="5"/>
          </p:nvPr>
        </p:nvSpPr>
        <p:spPr/>
        <p:txBody>
          <a:bodyPr/>
          <a:lstStyle/>
          <a:p>
            <a:fld id="{0607F3F3-6DDB-C64B-BADD-875F8E9F7FA0}" type="slidenum">
              <a:rPr lang="es-ES" smtClean="0"/>
              <a:t>10</a:t>
            </a:fld>
            <a:endParaRPr lang="es-ES"/>
          </a:p>
        </p:txBody>
      </p:sp>
    </p:spTree>
    <p:extLst>
      <p:ext uri="{BB962C8B-B14F-4D97-AF65-F5344CB8AC3E}">
        <p14:creationId xmlns:p14="http://schemas.microsoft.com/office/powerpoint/2010/main" val="3393153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11</a:t>
            </a:fld>
            <a:endParaRPr lang="es-ES"/>
          </a:p>
        </p:txBody>
      </p:sp>
    </p:spTree>
    <p:extLst>
      <p:ext uri="{BB962C8B-B14F-4D97-AF65-F5344CB8AC3E}">
        <p14:creationId xmlns:p14="http://schemas.microsoft.com/office/powerpoint/2010/main" val="2315837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2</a:t>
            </a:fld>
            <a:endParaRPr lang="es-ES"/>
          </a:p>
        </p:txBody>
      </p:sp>
    </p:spTree>
    <p:extLst>
      <p:ext uri="{BB962C8B-B14F-4D97-AF65-F5344CB8AC3E}">
        <p14:creationId xmlns:p14="http://schemas.microsoft.com/office/powerpoint/2010/main" val="2757525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3</a:t>
            </a:fld>
            <a:endParaRPr lang="es-ES"/>
          </a:p>
        </p:txBody>
      </p:sp>
    </p:spTree>
    <p:extLst>
      <p:ext uri="{BB962C8B-B14F-4D97-AF65-F5344CB8AC3E}">
        <p14:creationId xmlns:p14="http://schemas.microsoft.com/office/powerpoint/2010/main" val="2957858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4</a:t>
            </a:fld>
            <a:endParaRPr lang="es-ES"/>
          </a:p>
        </p:txBody>
      </p:sp>
    </p:spTree>
    <p:extLst>
      <p:ext uri="{BB962C8B-B14F-4D97-AF65-F5344CB8AC3E}">
        <p14:creationId xmlns:p14="http://schemas.microsoft.com/office/powerpoint/2010/main" val="1716773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5</a:t>
            </a:fld>
            <a:endParaRPr lang="es-ES"/>
          </a:p>
        </p:txBody>
      </p:sp>
    </p:spTree>
    <p:extLst>
      <p:ext uri="{BB962C8B-B14F-4D97-AF65-F5344CB8AC3E}">
        <p14:creationId xmlns:p14="http://schemas.microsoft.com/office/powerpoint/2010/main" val="799268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6</a:t>
            </a:fld>
            <a:endParaRPr lang="es-ES"/>
          </a:p>
        </p:txBody>
      </p:sp>
    </p:spTree>
    <p:extLst>
      <p:ext uri="{BB962C8B-B14F-4D97-AF65-F5344CB8AC3E}">
        <p14:creationId xmlns:p14="http://schemas.microsoft.com/office/powerpoint/2010/main" val="3827815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7</a:t>
            </a:fld>
            <a:endParaRPr lang="es-ES"/>
          </a:p>
        </p:txBody>
      </p:sp>
    </p:spTree>
    <p:extLst>
      <p:ext uri="{BB962C8B-B14F-4D97-AF65-F5344CB8AC3E}">
        <p14:creationId xmlns:p14="http://schemas.microsoft.com/office/powerpoint/2010/main" val="1576072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8</a:t>
            </a:fld>
            <a:endParaRPr lang="es-ES"/>
          </a:p>
        </p:txBody>
      </p:sp>
    </p:spTree>
    <p:extLst>
      <p:ext uri="{BB962C8B-B14F-4D97-AF65-F5344CB8AC3E}">
        <p14:creationId xmlns:p14="http://schemas.microsoft.com/office/powerpoint/2010/main" val="2087040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0607F3F3-6DDB-C64B-BADD-875F8E9F7FA0}" type="slidenum">
              <a:rPr lang="es-ES" smtClean="0"/>
              <a:t>9</a:t>
            </a:fld>
            <a:endParaRPr lang="es-ES"/>
          </a:p>
        </p:txBody>
      </p:sp>
    </p:spTree>
    <p:extLst>
      <p:ext uri="{BB962C8B-B14F-4D97-AF65-F5344CB8AC3E}">
        <p14:creationId xmlns:p14="http://schemas.microsoft.com/office/powerpoint/2010/main" val="28322774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3047802" y="2244726"/>
            <a:ext cx="18286810" cy="4775200"/>
          </a:xfrm>
        </p:spPr>
        <p:txBody>
          <a:bodyPr anchor="b"/>
          <a:lstStyle>
            <a:lvl1pPr algn="ctr">
              <a:defRPr sz="11999"/>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3047802" y="7204076"/>
            <a:ext cx="18286810" cy="3311524"/>
          </a:xfrm>
        </p:spPr>
        <p:txBody>
          <a:bodyPr/>
          <a:lstStyle>
            <a:lvl1pPr marL="0" indent="0" algn="ctr">
              <a:buNone/>
              <a:defRPr sz="4800"/>
            </a:lvl1pPr>
            <a:lvl2pPr marL="914354" indent="0" algn="ctr">
              <a:buNone/>
              <a:defRPr sz="4000"/>
            </a:lvl2pPr>
            <a:lvl3pPr marL="1828709" indent="0" algn="ctr">
              <a:buNone/>
              <a:defRPr sz="3600"/>
            </a:lvl3pPr>
            <a:lvl4pPr marL="2743063" indent="0" algn="ctr">
              <a:buNone/>
              <a:defRPr sz="3200"/>
            </a:lvl4pPr>
            <a:lvl5pPr marL="3657417" indent="0" algn="ctr">
              <a:buNone/>
              <a:defRPr sz="3200"/>
            </a:lvl5pPr>
            <a:lvl6pPr marL="4571771" indent="0" algn="ctr">
              <a:buNone/>
              <a:defRPr sz="3200"/>
            </a:lvl6pPr>
            <a:lvl7pPr marL="5486126" indent="0" algn="ctr">
              <a:buNone/>
              <a:defRPr sz="3200"/>
            </a:lvl7pPr>
            <a:lvl8pPr marL="6400480" indent="0" algn="ctr">
              <a:buNone/>
              <a:defRPr sz="3200"/>
            </a:lvl8pPr>
            <a:lvl9pPr marL="7314834" indent="0" algn="ctr">
              <a:buNone/>
              <a:defRPr sz="3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CB1DC42-3A5E-2A40-89B1-311BE3549510}" type="datetimeFigureOut">
              <a:rPr lang="es-ES" smtClean="0"/>
              <a:t>16/05/2024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2627458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CB1DC42-3A5E-2A40-89B1-311BE3549510}" type="datetimeFigureOut">
              <a:rPr lang="es-ES" smtClean="0"/>
              <a:t>16/05/2024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633024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48664" y="730250"/>
            <a:ext cx="5257458" cy="11623676"/>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676291" y="730250"/>
            <a:ext cx="15467593" cy="11623676"/>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CB1DC42-3A5E-2A40-89B1-311BE3549510}" type="datetimeFigureOut">
              <a:rPr lang="es-ES" smtClean="0"/>
              <a:t>16/05/2024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1431645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CB1DC42-3A5E-2A40-89B1-311BE3549510}" type="datetimeFigureOut">
              <a:rPr lang="es-ES" smtClean="0"/>
              <a:t>16/05/2024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1995174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663592" y="3419477"/>
            <a:ext cx="21029831" cy="5705474"/>
          </a:xfrm>
        </p:spPr>
        <p:txBody>
          <a:bodyPr anchor="b"/>
          <a:lstStyle>
            <a:lvl1pPr>
              <a:defRPr sz="11999"/>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663592" y="9178927"/>
            <a:ext cx="21029831" cy="3000374"/>
          </a:xfrm>
        </p:spPr>
        <p:txBody>
          <a:bodyPr/>
          <a:lstStyle>
            <a:lvl1pPr marL="0" indent="0">
              <a:buNone/>
              <a:defRPr sz="4800">
                <a:solidFill>
                  <a:schemeClr val="tx1">
                    <a:tint val="75000"/>
                  </a:schemeClr>
                </a:solidFill>
              </a:defRPr>
            </a:lvl1pPr>
            <a:lvl2pPr marL="914354" indent="0">
              <a:buNone/>
              <a:defRPr sz="4000">
                <a:solidFill>
                  <a:schemeClr val="tx1">
                    <a:tint val="75000"/>
                  </a:schemeClr>
                </a:solidFill>
              </a:defRPr>
            </a:lvl2pPr>
            <a:lvl3pPr marL="1828709" indent="0">
              <a:buNone/>
              <a:defRPr sz="3600">
                <a:solidFill>
                  <a:schemeClr val="tx1">
                    <a:tint val="75000"/>
                  </a:schemeClr>
                </a:solidFill>
              </a:defRPr>
            </a:lvl3pPr>
            <a:lvl4pPr marL="2743063" indent="0">
              <a:buNone/>
              <a:defRPr sz="3200">
                <a:solidFill>
                  <a:schemeClr val="tx1">
                    <a:tint val="75000"/>
                  </a:schemeClr>
                </a:solidFill>
              </a:defRPr>
            </a:lvl4pPr>
            <a:lvl5pPr marL="3657417" indent="0">
              <a:buNone/>
              <a:defRPr sz="3200">
                <a:solidFill>
                  <a:schemeClr val="tx1">
                    <a:tint val="75000"/>
                  </a:schemeClr>
                </a:solidFill>
              </a:defRPr>
            </a:lvl5pPr>
            <a:lvl6pPr marL="4571771" indent="0">
              <a:buNone/>
              <a:defRPr sz="3200">
                <a:solidFill>
                  <a:schemeClr val="tx1">
                    <a:tint val="75000"/>
                  </a:schemeClr>
                </a:solidFill>
              </a:defRPr>
            </a:lvl6pPr>
            <a:lvl7pPr marL="5486126" indent="0">
              <a:buNone/>
              <a:defRPr sz="3200">
                <a:solidFill>
                  <a:schemeClr val="tx1">
                    <a:tint val="75000"/>
                  </a:schemeClr>
                </a:solidFill>
              </a:defRPr>
            </a:lvl7pPr>
            <a:lvl8pPr marL="6400480" indent="0">
              <a:buNone/>
              <a:defRPr sz="3200">
                <a:solidFill>
                  <a:schemeClr val="tx1">
                    <a:tint val="75000"/>
                  </a:schemeClr>
                </a:solidFill>
              </a:defRPr>
            </a:lvl8pPr>
            <a:lvl9pPr marL="7314834" indent="0">
              <a:buNone/>
              <a:defRPr sz="32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0CB1DC42-3A5E-2A40-89B1-311BE3549510}" type="datetimeFigureOut">
              <a:rPr lang="es-ES" smtClean="0"/>
              <a:t>16/05/2024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3093689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676291" y="3651250"/>
            <a:ext cx="10362526" cy="87026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12343596" y="3651250"/>
            <a:ext cx="10362526" cy="87026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CB1DC42-3A5E-2A40-89B1-311BE3549510}" type="datetimeFigureOut">
              <a:rPr lang="es-ES" smtClean="0"/>
              <a:t>16/05/2024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1798468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679467" y="730251"/>
            <a:ext cx="21029831" cy="2651126"/>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679467" y="3362326"/>
            <a:ext cx="10314903" cy="1647824"/>
          </a:xfrm>
        </p:spPr>
        <p:txBody>
          <a:bodyPr anchor="b"/>
          <a:lstStyle>
            <a:lvl1pPr marL="0" indent="0">
              <a:buNone/>
              <a:defRPr sz="4800" b="1"/>
            </a:lvl1pPr>
            <a:lvl2pPr marL="914354" indent="0">
              <a:buNone/>
              <a:defRPr sz="4000" b="1"/>
            </a:lvl2pPr>
            <a:lvl3pPr marL="1828709" indent="0">
              <a:buNone/>
              <a:defRPr sz="3600" b="1"/>
            </a:lvl3pPr>
            <a:lvl4pPr marL="2743063" indent="0">
              <a:buNone/>
              <a:defRPr sz="3200" b="1"/>
            </a:lvl4pPr>
            <a:lvl5pPr marL="3657417" indent="0">
              <a:buNone/>
              <a:defRPr sz="3200" b="1"/>
            </a:lvl5pPr>
            <a:lvl6pPr marL="4571771" indent="0">
              <a:buNone/>
              <a:defRPr sz="3200" b="1"/>
            </a:lvl6pPr>
            <a:lvl7pPr marL="5486126" indent="0">
              <a:buNone/>
              <a:defRPr sz="3200" b="1"/>
            </a:lvl7pPr>
            <a:lvl8pPr marL="6400480" indent="0">
              <a:buNone/>
              <a:defRPr sz="3200" b="1"/>
            </a:lvl8pPr>
            <a:lvl9pPr marL="7314834" indent="0">
              <a:buNone/>
              <a:defRPr sz="3200" b="1"/>
            </a:lvl9pPr>
          </a:lstStyle>
          <a:p>
            <a:pPr lvl="0"/>
            <a:r>
              <a:rPr lang="es-ES"/>
              <a:t>Haga clic para modificar los estilos de texto del patrón</a:t>
            </a:r>
          </a:p>
        </p:txBody>
      </p:sp>
      <p:sp>
        <p:nvSpPr>
          <p:cNvPr id="4" name="Content Placeholder 3"/>
          <p:cNvSpPr>
            <a:spLocks noGrp="1"/>
          </p:cNvSpPr>
          <p:nvPr>
            <p:ph sz="half" idx="2"/>
          </p:nvPr>
        </p:nvSpPr>
        <p:spPr>
          <a:xfrm>
            <a:off x="1679467" y="5010150"/>
            <a:ext cx="10314903" cy="73691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12343597" y="3362326"/>
            <a:ext cx="10365701" cy="1647824"/>
          </a:xfrm>
        </p:spPr>
        <p:txBody>
          <a:bodyPr anchor="b"/>
          <a:lstStyle>
            <a:lvl1pPr marL="0" indent="0">
              <a:buNone/>
              <a:defRPr sz="4800" b="1"/>
            </a:lvl1pPr>
            <a:lvl2pPr marL="914354" indent="0">
              <a:buNone/>
              <a:defRPr sz="4000" b="1"/>
            </a:lvl2pPr>
            <a:lvl3pPr marL="1828709" indent="0">
              <a:buNone/>
              <a:defRPr sz="3600" b="1"/>
            </a:lvl3pPr>
            <a:lvl4pPr marL="2743063" indent="0">
              <a:buNone/>
              <a:defRPr sz="3200" b="1"/>
            </a:lvl4pPr>
            <a:lvl5pPr marL="3657417" indent="0">
              <a:buNone/>
              <a:defRPr sz="3200" b="1"/>
            </a:lvl5pPr>
            <a:lvl6pPr marL="4571771" indent="0">
              <a:buNone/>
              <a:defRPr sz="3200" b="1"/>
            </a:lvl6pPr>
            <a:lvl7pPr marL="5486126" indent="0">
              <a:buNone/>
              <a:defRPr sz="3200" b="1"/>
            </a:lvl7pPr>
            <a:lvl8pPr marL="6400480" indent="0">
              <a:buNone/>
              <a:defRPr sz="3200" b="1"/>
            </a:lvl8pPr>
            <a:lvl9pPr marL="7314834" indent="0">
              <a:buNone/>
              <a:defRPr sz="3200" b="1"/>
            </a:lvl9pPr>
          </a:lstStyle>
          <a:p>
            <a:pPr lvl="0"/>
            <a:r>
              <a:rPr lang="es-ES"/>
              <a:t>Haga clic para modificar los estilos de texto del patrón</a:t>
            </a:r>
          </a:p>
        </p:txBody>
      </p:sp>
      <p:sp>
        <p:nvSpPr>
          <p:cNvPr id="6" name="Content Placeholder 5"/>
          <p:cNvSpPr>
            <a:spLocks noGrp="1"/>
          </p:cNvSpPr>
          <p:nvPr>
            <p:ph sz="quarter" idx="4"/>
          </p:nvPr>
        </p:nvSpPr>
        <p:spPr>
          <a:xfrm>
            <a:off x="12343597" y="5010150"/>
            <a:ext cx="10365701" cy="73691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CB1DC42-3A5E-2A40-89B1-311BE3549510}" type="datetimeFigureOut">
              <a:rPr lang="es-ES" smtClean="0"/>
              <a:t>16/05/2024</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3181252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0CB1DC42-3A5E-2A40-89B1-311BE3549510}" type="datetimeFigureOut">
              <a:rPr lang="es-ES" smtClean="0"/>
              <a:t>16/05/2024</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258769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B1DC42-3A5E-2A40-89B1-311BE3549510}" type="datetimeFigureOut">
              <a:rPr lang="es-ES" smtClean="0"/>
              <a:t>16/05/2024</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80642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468" y="914400"/>
            <a:ext cx="7863962" cy="3200400"/>
          </a:xfrm>
        </p:spPr>
        <p:txBody>
          <a:bodyPr anchor="b"/>
          <a:lstStyle>
            <a:lvl1pPr>
              <a:defRPr sz="6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10365701" y="1974851"/>
            <a:ext cx="12343597"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679468" y="4114800"/>
            <a:ext cx="7863962" cy="7623176"/>
          </a:xfrm>
        </p:spPr>
        <p:txBody>
          <a:bodyPr/>
          <a:lstStyle>
            <a:lvl1pPr marL="0" indent="0">
              <a:buNone/>
              <a:defRPr sz="3200"/>
            </a:lvl1pPr>
            <a:lvl2pPr marL="914354" indent="0">
              <a:buNone/>
              <a:defRPr sz="2800"/>
            </a:lvl2pPr>
            <a:lvl3pPr marL="1828709" indent="0">
              <a:buNone/>
              <a:defRPr sz="2400"/>
            </a:lvl3pPr>
            <a:lvl4pPr marL="2743063" indent="0">
              <a:buNone/>
              <a:defRPr sz="2000"/>
            </a:lvl4pPr>
            <a:lvl5pPr marL="3657417" indent="0">
              <a:buNone/>
              <a:defRPr sz="2000"/>
            </a:lvl5pPr>
            <a:lvl6pPr marL="4571771" indent="0">
              <a:buNone/>
              <a:defRPr sz="2000"/>
            </a:lvl6pPr>
            <a:lvl7pPr marL="5486126" indent="0">
              <a:buNone/>
              <a:defRPr sz="2000"/>
            </a:lvl7pPr>
            <a:lvl8pPr marL="6400480" indent="0">
              <a:buNone/>
              <a:defRPr sz="2000"/>
            </a:lvl8pPr>
            <a:lvl9pPr marL="7314834" indent="0">
              <a:buNone/>
              <a:defRPr sz="2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0CB1DC42-3A5E-2A40-89B1-311BE3549510}" type="datetimeFigureOut">
              <a:rPr lang="es-ES" smtClean="0"/>
              <a:t>16/05/2024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1325097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468" y="914400"/>
            <a:ext cx="7863962" cy="3200400"/>
          </a:xfrm>
        </p:spPr>
        <p:txBody>
          <a:bodyPr anchor="b"/>
          <a:lstStyle>
            <a:lvl1pPr>
              <a:defRPr sz="6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0365701" y="1974851"/>
            <a:ext cx="12343597" cy="9747250"/>
          </a:xfrm>
        </p:spPr>
        <p:txBody>
          <a:bodyPr anchor="t"/>
          <a:lstStyle>
            <a:lvl1pPr marL="0" indent="0">
              <a:buNone/>
              <a:defRPr sz="6400"/>
            </a:lvl1pPr>
            <a:lvl2pPr marL="914354" indent="0">
              <a:buNone/>
              <a:defRPr sz="5600"/>
            </a:lvl2pPr>
            <a:lvl3pPr marL="1828709" indent="0">
              <a:buNone/>
              <a:defRPr sz="4800"/>
            </a:lvl3pPr>
            <a:lvl4pPr marL="2743063" indent="0">
              <a:buNone/>
              <a:defRPr sz="4000"/>
            </a:lvl4pPr>
            <a:lvl5pPr marL="3657417" indent="0">
              <a:buNone/>
              <a:defRPr sz="4000"/>
            </a:lvl5pPr>
            <a:lvl6pPr marL="4571771" indent="0">
              <a:buNone/>
              <a:defRPr sz="4000"/>
            </a:lvl6pPr>
            <a:lvl7pPr marL="5486126" indent="0">
              <a:buNone/>
              <a:defRPr sz="4000"/>
            </a:lvl7pPr>
            <a:lvl8pPr marL="6400480" indent="0">
              <a:buNone/>
              <a:defRPr sz="4000"/>
            </a:lvl8pPr>
            <a:lvl9pPr marL="7314834" indent="0">
              <a:buNone/>
              <a:defRPr sz="4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679468" y="4114800"/>
            <a:ext cx="7863962" cy="7623176"/>
          </a:xfrm>
        </p:spPr>
        <p:txBody>
          <a:bodyPr/>
          <a:lstStyle>
            <a:lvl1pPr marL="0" indent="0">
              <a:buNone/>
              <a:defRPr sz="3200"/>
            </a:lvl1pPr>
            <a:lvl2pPr marL="914354" indent="0">
              <a:buNone/>
              <a:defRPr sz="2800"/>
            </a:lvl2pPr>
            <a:lvl3pPr marL="1828709" indent="0">
              <a:buNone/>
              <a:defRPr sz="2400"/>
            </a:lvl3pPr>
            <a:lvl4pPr marL="2743063" indent="0">
              <a:buNone/>
              <a:defRPr sz="2000"/>
            </a:lvl4pPr>
            <a:lvl5pPr marL="3657417" indent="0">
              <a:buNone/>
              <a:defRPr sz="2000"/>
            </a:lvl5pPr>
            <a:lvl6pPr marL="4571771" indent="0">
              <a:buNone/>
              <a:defRPr sz="2000"/>
            </a:lvl6pPr>
            <a:lvl7pPr marL="5486126" indent="0">
              <a:buNone/>
              <a:defRPr sz="2000"/>
            </a:lvl7pPr>
            <a:lvl8pPr marL="6400480" indent="0">
              <a:buNone/>
              <a:defRPr sz="2000"/>
            </a:lvl8pPr>
            <a:lvl9pPr marL="7314834" indent="0">
              <a:buNone/>
              <a:defRPr sz="2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0CB1DC42-3A5E-2A40-89B1-311BE3549510}" type="datetimeFigureOut">
              <a:rPr lang="es-ES" smtClean="0"/>
              <a:t>16/05/2024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98E1B96-9478-0442-B41A-DA54A265BE41}" type="slidenum">
              <a:rPr lang="es-ES" smtClean="0"/>
              <a:t>‹Nº›</a:t>
            </a:fld>
            <a:endParaRPr lang="es-ES"/>
          </a:p>
        </p:txBody>
      </p:sp>
    </p:spTree>
    <p:extLst>
      <p:ext uri="{BB962C8B-B14F-4D97-AF65-F5344CB8AC3E}">
        <p14:creationId xmlns:p14="http://schemas.microsoft.com/office/powerpoint/2010/main" val="2009337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291" y="730251"/>
            <a:ext cx="21029831" cy="2651126"/>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676291" y="3651250"/>
            <a:ext cx="21029831" cy="8702676"/>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676291" y="12712701"/>
            <a:ext cx="5486043"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0CB1DC42-3A5E-2A40-89B1-311BE3549510}" type="datetimeFigureOut">
              <a:rPr lang="es-ES" smtClean="0"/>
              <a:t>16/05/2024</a:t>
            </a:fld>
            <a:endParaRPr lang="es-ES"/>
          </a:p>
        </p:txBody>
      </p:sp>
      <p:sp>
        <p:nvSpPr>
          <p:cNvPr id="5" name="Footer Placeholder 4"/>
          <p:cNvSpPr>
            <a:spLocks noGrp="1"/>
          </p:cNvSpPr>
          <p:nvPr>
            <p:ph type="ftr" sz="quarter" idx="3"/>
          </p:nvPr>
        </p:nvSpPr>
        <p:spPr>
          <a:xfrm>
            <a:off x="8076675" y="12712701"/>
            <a:ext cx="8229064"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17220079" y="12712701"/>
            <a:ext cx="5486043"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198E1B96-9478-0442-B41A-DA54A265BE41}" type="slidenum">
              <a:rPr lang="es-ES" smtClean="0"/>
              <a:t>‹Nº›</a:t>
            </a:fld>
            <a:endParaRPr lang="es-ES"/>
          </a:p>
        </p:txBody>
      </p:sp>
    </p:spTree>
    <p:extLst>
      <p:ext uri="{BB962C8B-B14F-4D97-AF65-F5344CB8AC3E}">
        <p14:creationId xmlns:p14="http://schemas.microsoft.com/office/powerpoint/2010/main" val="13053459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828709"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177" indent="-457177" algn="l" defTabSz="1828709"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531" indent="-457177" algn="l" defTabSz="1828709"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5886" indent="-457177" algn="l" defTabSz="1828709"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240"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594"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hyperlink" Target="mailto:dumbo@um.e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www.um.es/web/universidad/identidad-visual-corporativa/folios" TargetMode="Externa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2129"/>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690900-7BFF-9A44-9007-261460FEB07A}"/>
              </a:ext>
            </a:extLst>
          </p:cNvPr>
          <p:cNvSpPr>
            <a:spLocks noGrp="1"/>
          </p:cNvSpPr>
          <p:nvPr>
            <p:ph type="ctrTitle"/>
          </p:nvPr>
        </p:nvSpPr>
        <p:spPr>
          <a:xfrm>
            <a:off x="669882" y="667155"/>
            <a:ext cx="14289702" cy="9500784"/>
          </a:xfrm>
        </p:spPr>
        <p:txBody>
          <a:bodyPr anchor="t" anchorCtr="0">
            <a:noAutofit/>
          </a:bodyPr>
          <a:lstStyle/>
          <a:p>
            <a:pPr algn="l">
              <a:lnSpc>
                <a:spcPts val="9200"/>
              </a:lnSpc>
            </a:pPr>
            <a:r>
              <a:rPr lang="es-ES" sz="9200" spc="-300" dirty="0">
                <a:solidFill>
                  <a:srgbClr val="DED5CB"/>
                </a:solidFill>
                <a:latin typeface="IBM Plex Sans" panose="020B0503050203000203" pitchFamily="34" charset="0"/>
              </a:rPr>
              <a:t>Gestor de expedientes</a:t>
            </a:r>
            <a:br>
              <a:rPr lang="es-ES" sz="9200" spc="-300" dirty="0">
                <a:solidFill>
                  <a:srgbClr val="DED5CB"/>
                </a:solidFill>
                <a:latin typeface="IBM Plex Sans" panose="020B0503050203000203" pitchFamily="34" charset="0"/>
              </a:rPr>
            </a:br>
            <a:r>
              <a:rPr lang="es-ES" sz="9200" spc="-300" dirty="0">
                <a:solidFill>
                  <a:srgbClr val="DED5CB"/>
                </a:solidFill>
                <a:latin typeface="IBM Plex Sans" panose="020B0503050203000203" pitchFamily="34" charset="0"/>
              </a:rPr>
              <a:t>Novedades de la versión 1.13.0</a:t>
            </a:r>
            <a:br>
              <a:rPr lang="es-ES" sz="9200" spc="-300" dirty="0">
                <a:solidFill>
                  <a:srgbClr val="DED5CB"/>
                </a:solidFill>
                <a:latin typeface="IBM Plex Sans" panose="020B0503050203000203" pitchFamily="34" charset="0"/>
              </a:rPr>
            </a:br>
            <a:br>
              <a:rPr lang="es-ES" sz="9200" spc="-300" dirty="0">
                <a:solidFill>
                  <a:srgbClr val="DED5CB"/>
                </a:solidFill>
                <a:latin typeface="IBM Plex Sans" panose="020B0503050203000203" pitchFamily="34" charset="0"/>
              </a:rPr>
            </a:br>
            <a:endParaRPr lang="es-ES" sz="9200" spc="-300" dirty="0">
              <a:solidFill>
                <a:srgbClr val="DED5CB"/>
              </a:solidFill>
              <a:latin typeface="IBM Plex Sans" panose="020B0503050203000203" pitchFamily="34" charset="0"/>
            </a:endParaRPr>
          </a:p>
        </p:txBody>
      </p:sp>
      <p:sp>
        <p:nvSpPr>
          <p:cNvPr id="17" name="Rectángulo redondeado 16">
            <a:extLst>
              <a:ext uri="{FF2B5EF4-FFF2-40B4-BE49-F238E27FC236}">
                <a16:creationId xmlns:a16="http://schemas.microsoft.com/office/drawing/2014/main" id="{A4338C66-4609-AD4C-A7F3-7CF8F67BACD9}"/>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28" name="Imagen 27">
            <a:extLst>
              <a:ext uri="{FF2B5EF4-FFF2-40B4-BE49-F238E27FC236}">
                <a16:creationId xmlns:a16="http://schemas.microsoft.com/office/drawing/2014/main" id="{F2F7100B-363B-9C40-80D5-4EDD0108645D}"/>
              </a:ext>
            </a:extLst>
          </p:cNvPr>
          <p:cNvPicPr>
            <a:picLocks noChangeAspect="1"/>
          </p:cNvPicPr>
          <p:nvPr/>
        </p:nvPicPr>
        <p:blipFill>
          <a:blip r:embed="rId3"/>
          <a:stretch>
            <a:fillRect/>
          </a:stretch>
        </p:blipFill>
        <p:spPr>
          <a:xfrm>
            <a:off x="668338" y="11832440"/>
            <a:ext cx="4876800" cy="1384300"/>
          </a:xfrm>
          <a:prstGeom prst="rect">
            <a:avLst/>
          </a:prstGeom>
        </p:spPr>
      </p:pic>
      <p:sp>
        <p:nvSpPr>
          <p:cNvPr id="13" name="Título 1">
            <a:extLst>
              <a:ext uri="{FF2B5EF4-FFF2-40B4-BE49-F238E27FC236}">
                <a16:creationId xmlns:a16="http://schemas.microsoft.com/office/drawing/2014/main" id="{6871AE10-969F-584A-AA87-1B87F6224641}"/>
              </a:ext>
            </a:extLst>
          </p:cNvPr>
          <p:cNvSpPr txBox="1">
            <a:spLocks/>
          </p:cNvSpPr>
          <p:nvPr/>
        </p:nvSpPr>
        <p:spPr>
          <a:xfrm>
            <a:off x="18457819" y="121158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endParaRPr lang="es-ES" sz="2370" dirty="0">
              <a:solidFill>
                <a:srgbClr val="EEE9E2"/>
              </a:solidFill>
              <a:latin typeface="IBM Plex Sans Medium" panose="020B0503050203000203" pitchFamily="34" charset="0"/>
            </a:endParaRPr>
          </a:p>
        </p:txBody>
      </p:sp>
      <p:sp>
        <p:nvSpPr>
          <p:cNvPr id="15" name="Título 1">
            <a:extLst>
              <a:ext uri="{FF2B5EF4-FFF2-40B4-BE49-F238E27FC236}">
                <a16:creationId xmlns:a16="http://schemas.microsoft.com/office/drawing/2014/main" id="{5F6F99D1-BD1A-FD46-B279-006E98EC4587}"/>
              </a:ext>
            </a:extLst>
          </p:cNvPr>
          <p:cNvSpPr txBox="1">
            <a:spLocks/>
          </p:cNvSpPr>
          <p:nvPr/>
        </p:nvSpPr>
        <p:spPr>
          <a:xfrm>
            <a:off x="18456274" y="668338"/>
            <a:ext cx="52578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00000"/>
              </a:lnSpc>
            </a:pPr>
            <a:endParaRPr lang="es-ES" sz="2400" dirty="0">
              <a:solidFill>
                <a:srgbClr val="F42100"/>
              </a:solidFill>
              <a:latin typeface="IBM Plex Sans" panose="020F0502020204030204" pitchFamily="34" charset="0"/>
            </a:endParaRPr>
          </a:p>
        </p:txBody>
      </p:sp>
      <p:sp>
        <p:nvSpPr>
          <p:cNvPr id="7" name="Título 1">
            <a:extLst>
              <a:ext uri="{FF2B5EF4-FFF2-40B4-BE49-F238E27FC236}">
                <a16:creationId xmlns:a16="http://schemas.microsoft.com/office/drawing/2014/main" id="{AB0D156F-E9BD-4850-B348-765E21C76F34}"/>
              </a:ext>
            </a:extLst>
          </p:cNvPr>
          <p:cNvSpPr txBox="1">
            <a:spLocks/>
          </p:cNvSpPr>
          <p:nvPr/>
        </p:nvSpPr>
        <p:spPr>
          <a:xfrm>
            <a:off x="18610219" y="122682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EEE9E2"/>
                </a:solidFill>
                <a:latin typeface="IBM Plex Sans Medium" panose="020B0503050203000203" pitchFamily="34" charset="0"/>
              </a:rPr>
              <a:t>ATICA</a:t>
            </a:r>
            <a:endParaRPr lang="es-ES" sz="2370" dirty="0">
              <a:solidFill>
                <a:srgbClr val="EEE9E2"/>
              </a:solidFill>
              <a:latin typeface="IBM Plex Sans" panose="020B0503050203000203" pitchFamily="34" charset="0"/>
            </a:endParaRPr>
          </a:p>
        </p:txBody>
      </p:sp>
    </p:spTree>
    <p:extLst>
      <p:ext uri="{BB962C8B-B14F-4D97-AF65-F5344CB8AC3E}">
        <p14:creationId xmlns:p14="http://schemas.microsoft.com/office/powerpoint/2010/main" val="1941900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2129"/>
        </a:solidFill>
        <a:effectLst/>
      </p:bgPr>
    </p:bg>
    <p:spTree>
      <p:nvGrpSpPr>
        <p:cNvPr id="1" name="">
          <a:extLst>
            <a:ext uri="{FF2B5EF4-FFF2-40B4-BE49-F238E27FC236}">
              <a16:creationId xmlns:a16="http://schemas.microsoft.com/office/drawing/2014/main" id="{CCAD484B-C8E9-6EA7-2B0E-993289724FE1}"/>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16AE6618-A7A2-B9DE-12CE-9E7DE0812D30}"/>
              </a:ext>
            </a:extLst>
          </p:cNvPr>
          <p:cNvSpPr>
            <a:spLocks noGrp="1"/>
          </p:cNvSpPr>
          <p:nvPr>
            <p:ph type="ctrTitle"/>
          </p:nvPr>
        </p:nvSpPr>
        <p:spPr>
          <a:xfrm>
            <a:off x="669882" y="667155"/>
            <a:ext cx="9767209" cy="9500784"/>
          </a:xfrm>
        </p:spPr>
        <p:txBody>
          <a:bodyPr anchor="t" anchorCtr="0">
            <a:noAutofit/>
          </a:bodyPr>
          <a:lstStyle/>
          <a:p>
            <a:pPr algn="l">
              <a:lnSpc>
                <a:spcPts val="9200"/>
              </a:lnSpc>
            </a:pPr>
            <a:r>
              <a:rPr lang="es-ES" sz="3600" b="1" dirty="0">
                <a:solidFill>
                  <a:srgbClr val="DED5CB"/>
                </a:solidFill>
                <a:latin typeface="IBM Plex Sans" panose="020B0503050203000203" pitchFamily="34" charset="0"/>
              </a:rPr>
              <a:t>Dudas, incidencias o sugerencias.</a:t>
            </a:r>
            <a:br>
              <a:rPr lang="es-ES" sz="3600" b="1" dirty="0">
                <a:solidFill>
                  <a:srgbClr val="DED5CB"/>
                </a:solidFill>
                <a:latin typeface="IBM Plex Sans" panose="020B0503050203000203" pitchFamily="34" charset="0"/>
              </a:rPr>
            </a:br>
            <a:br>
              <a:rPr lang="es-ES" sz="3600" spc="-300" dirty="0">
                <a:solidFill>
                  <a:srgbClr val="DED5CB"/>
                </a:solidFill>
                <a:latin typeface="IBM Plex Sans" panose="020B0503050203000203" pitchFamily="34" charset="0"/>
              </a:rPr>
            </a:br>
            <a:br>
              <a:rPr lang="es-ES" sz="3600" spc="-300" dirty="0">
                <a:solidFill>
                  <a:srgbClr val="DED5CB"/>
                </a:solidFill>
                <a:latin typeface="IBM Plex Sans" panose="020B0503050203000203" pitchFamily="34" charset="0"/>
              </a:rPr>
            </a:br>
            <a:endParaRPr lang="es-ES" sz="3600" spc="-300" dirty="0">
              <a:solidFill>
                <a:srgbClr val="DED5CB"/>
              </a:solidFill>
              <a:latin typeface="IBM Plex Sans" panose="020B0503050203000203" pitchFamily="34" charset="0"/>
            </a:endParaRPr>
          </a:p>
        </p:txBody>
      </p:sp>
      <p:sp>
        <p:nvSpPr>
          <p:cNvPr id="17" name="Rectángulo redondeado 16">
            <a:extLst>
              <a:ext uri="{FF2B5EF4-FFF2-40B4-BE49-F238E27FC236}">
                <a16:creationId xmlns:a16="http://schemas.microsoft.com/office/drawing/2014/main" id="{D1439E55-4271-F418-8359-40CB62EB183A}"/>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28" name="Imagen 27">
            <a:extLst>
              <a:ext uri="{FF2B5EF4-FFF2-40B4-BE49-F238E27FC236}">
                <a16:creationId xmlns:a16="http://schemas.microsoft.com/office/drawing/2014/main" id="{37BB5E57-5D84-E919-6467-891AFE1A8289}"/>
              </a:ext>
            </a:extLst>
          </p:cNvPr>
          <p:cNvPicPr>
            <a:picLocks noChangeAspect="1"/>
          </p:cNvPicPr>
          <p:nvPr/>
        </p:nvPicPr>
        <p:blipFill>
          <a:blip r:embed="rId3"/>
          <a:stretch>
            <a:fillRect/>
          </a:stretch>
        </p:blipFill>
        <p:spPr>
          <a:xfrm>
            <a:off x="668338" y="11832440"/>
            <a:ext cx="4876800" cy="1384300"/>
          </a:xfrm>
          <a:prstGeom prst="rect">
            <a:avLst/>
          </a:prstGeom>
        </p:spPr>
      </p:pic>
      <p:sp>
        <p:nvSpPr>
          <p:cNvPr id="13" name="Título 1">
            <a:extLst>
              <a:ext uri="{FF2B5EF4-FFF2-40B4-BE49-F238E27FC236}">
                <a16:creationId xmlns:a16="http://schemas.microsoft.com/office/drawing/2014/main" id="{84016E9F-1766-37BE-7750-0A2224223BC1}"/>
              </a:ext>
            </a:extLst>
          </p:cNvPr>
          <p:cNvSpPr txBox="1">
            <a:spLocks/>
          </p:cNvSpPr>
          <p:nvPr/>
        </p:nvSpPr>
        <p:spPr>
          <a:xfrm>
            <a:off x="18457819" y="121158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endParaRPr lang="es-ES" sz="2370" dirty="0">
              <a:solidFill>
                <a:srgbClr val="EEE9E2"/>
              </a:solidFill>
              <a:latin typeface="IBM Plex Sans Medium" panose="020B0503050203000203" pitchFamily="34" charset="0"/>
            </a:endParaRPr>
          </a:p>
        </p:txBody>
      </p:sp>
      <p:sp>
        <p:nvSpPr>
          <p:cNvPr id="15" name="Título 1">
            <a:extLst>
              <a:ext uri="{FF2B5EF4-FFF2-40B4-BE49-F238E27FC236}">
                <a16:creationId xmlns:a16="http://schemas.microsoft.com/office/drawing/2014/main" id="{B4254A57-0EE4-1D8C-EAD4-8DAA7E766B73}"/>
              </a:ext>
            </a:extLst>
          </p:cNvPr>
          <p:cNvSpPr txBox="1">
            <a:spLocks/>
          </p:cNvSpPr>
          <p:nvPr/>
        </p:nvSpPr>
        <p:spPr>
          <a:xfrm>
            <a:off x="18456274" y="668338"/>
            <a:ext cx="52578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00000"/>
              </a:lnSpc>
            </a:pPr>
            <a:endParaRPr lang="es-ES" sz="2400" dirty="0">
              <a:solidFill>
                <a:srgbClr val="F42100"/>
              </a:solidFill>
              <a:latin typeface="IBM Plex Sans" panose="020F0502020204030204" pitchFamily="34" charset="0"/>
            </a:endParaRPr>
          </a:p>
        </p:txBody>
      </p:sp>
      <p:sp>
        <p:nvSpPr>
          <p:cNvPr id="7" name="Título 1">
            <a:extLst>
              <a:ext uri="{FF2B5EF4-FFF2-40B4-BE49-F238E27FC236}">
                <a16:creationId xmlns:a16="http://schemas.microsoft.com/office/drawing/2014/main" id="{87427E9A-7F23-AD59-2A79-0C04910A8C23}"/>
              </a:ext>
            </a:extLst>
          </p:cNvPr>
          <p:cNvSpPr txBox="1">
            <a:spLocks/>
          </p:cNvSpPr>
          <p:nvPr/>
        </p:nvSpPr>
        <p:spPr>
          <a:xfrm>
            <a:off x="18610219" y="122682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EEE9E2"/>
                </a:solidFill>
                <a:latin typeface="IBM Plex Sans Medium" panose="020B0503050203000203" pitchFamily="34" charset="0"/>
              </a:rPr>
              <a:t>ATICA</a:t>
            </a:r>
            <a:endParaRPr lang="es-ES" sz="2370" dirty="0">
              <a:solidFill>
                <a:srgbClr val="EEE9E2"/>
              </a:solidFill>
              <a:latin typeface="IBM Plex Sans" panose="020B0503050203000203" pitchFamily="34" charset="0"/>
            </a:endParaRPr>
          </a:p>
        </p:txBody>
      </p:sp>
      <p:sp>
        <p:nvSpPr>
          <p:cNvPr id="4" name="Título 1">
            <a:extLst>
              <a:ext uri="{FF2B5EF4-FFF2-40B4-BE49-F238E27FC236}">
                <a16:creationId xmlns:a16="http://schemas.microsoft.com/office/drawing/2014/main" id="{B4086B02-3CF3-894C-D57A-2811533937DB}"/>
              </a:ext>
            </a:extLst>
          </p:cNvPr>
          <p:cNvSpPr txBox="1">
            <a:spLocks/>
          </p:cNvSpPr>
          <p:nvPr/>
        </p:nvSpPr>
        <p:spPr>
          <a:xfrm>
            <a:off x="5220473" y="2977942"/>
            <a:ext cx="15484387" cy="579154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9200"/>
              </a:lnSpc>
            </a:pPr>
            <a:r>
              <a:rPr lang="es-ES" sz="3600" spc="-300" dirty="0">
                <a:solidFill>
                  <a:srgbClr val="DED5CB"/>
                </a:solidFill>
                <a:latin typeface="IBM Plex Sans" panose="020B0503050203000203" pitchFamily="34" charset="0"/>
              </a:rPr>
              <a:t>Aplicación web:	</a:t>
            </a:r>
            <a:r>
              <a:rPr lang="es-ES" sz="3600" spc="-300" dirty="0">
                <a:solidFill>
                  <a:srgbClr val="F42100"/>
                </a:solidFill>
                <a:latin typeface="IBM Plex Sans" panose="020B0503050203000203" pitchFamily="34" charset="0"/>
              </a:rPr>
              <a:t>http://dumbo.um.es </a:t>
            </a:r>
            <a:br>
              <a:rPr lang="es-ES" sz="3600" spc="-300" dirty="0">
                <a:solidFill>
                  <a:srgbClr val="DED5CB"/>
                </a:solidFill>
                <a:latin typeface="IBM Plex Sans" panose="020B0503050203000203" pitchFamily="34" charset="0"/>
              </a:rPr>
            </a:br>
            <a:r>
              <a:rPr lang="es-ES" sz="3600" spc="-300" dirty="0">
                <a:solidFill>
                  <a:srgbClr val="DED5CB"/>
                </a:solidFill>
                <a:latin typeface="IBM Plex Sans" panose="020B0503050203000203" pitchFamily="34" charset="0"/>
              </a:rPr>
              <a:t>Correo electrónico:	</a:t>
            </a:r>
            <a:r>
              <a:rPr lang="es-ES" sz="3600" spc="-300" dirty="0" err="1">
                <a:solidFill>
                  <a:srgbClr val="F42100"/>
                </a:solidFill>
                <a:latin typeface="IBM Plex Sans" panose="020B0503050203000203" pitchFamily="34" charset="0"/>
                <a:hlinkClick r:id="rId4">
                  <a:extLst>
                    <a:ext uri="{A12FA001-AC4F-418D-AE19-62706E023703}">
                      <ahyp:hlinkClr xmlns:ahyp="http://schemas.microsoft.com/office/drawing/2018/hyperlinkcolor" val="tx"/>
                    </a:ext>
                  </a:extLst>
                </a:hlinkClick>
              </a:rPr>
              <a:t>dumbo@um.es</a:t>
            </a:r>
            <a:r>
              <a:rPr lang="es-ES" sz="3600" spc="-300" dirty="0" err="1">
                <a:solidFill>
                  <a:srgbClr val="002129"/>
                </a:solidFill>
                <a:latin typeface="IBM Plex Sans" panose="020B0503050203000203" pitchFamily="34" charset="0"/>
              </a:rPr>
              <a:t>s</a:t>
            </a:r>
            <a:r>
              <a:rPr lang="es-ES" sz="3600" spc="-300" dirty="0">
                <a:solidFill>
                  <a:srgbClr val="002129"/>
                </a:solidFill>
                <a:latin typeface="IBM Plex Sans" panose="020B0503050203000203" pitchFamily="34" charset="0"/>
              </a:rPr>
              <a:t>, incidencias o sugerencias.</a:t>
            </a:r>
          </a:p>
          <a:p>
            <a:pPr algn="l">
              <a:lnSpc>
                <a:spcPts val="9200"/>
              </a:lnSpc>
            </a:pPr>
            <a:r>
              <a:rPr lang="es-ES" sz="3600" spc="-300" dirty="0">
                <a:solidFill>
                  <a:srgbClr val="DED5CB"/>
                </a:solidFill>
                <a:latin typeface="IBM Plex Sans" panose="020B0503050203000203" pitchFamily="34" charset="0"/>
              </a:rPr>
              <a:t>WhatsApp: 	</a:t>
            </a:r>
            <a:r>
              <a:rPr lang="es-ES" sz="3600" b="1" dirty="0">
                <a:solidFill>
                  <a:srgbClr val="DED5CB"/>
                </a:solidFill>
                <a:latin typeface="IBM Plex Sans" panose="020B0503050203000203" pitchFamily="34" charset="0"/>
              </a:rPr>
              <a:t>690 94 67 28</a:t>
            </a:r>
            <a:br>
              <a:rPr lang="es-ES" sz="3600" b="1" spc="-300" dirty="0">
                <a:solidFill>
                  <a:srgbClr val="DED5CB"/>
                </a:solidFill>
                <a:latin typeface="IBM Plex Sans" panose="020B0503050203000203" pitchFamily="34" charset="0"/>
              </a:rPr>
            </a:br>
            <a:r>
              <a:rPr lang="es-ES" sz="3600" spc="-300" dirty="0">
                <a:solidFill>
                  <a:srgbClr val="DED5CB"/>
                </a:solidFill>
                <a:latin typeface="IBM Plex Sans" panose="020B0503050203000203" pitchFamily="34" charset="0"/>
              </a:rPr>
              <a:t>Extensión: 	</a:t>
            </a:r>
            <a:r>
              <a:rPr lang="es-ES" sz="3600" b="1" dirty="0">
                <a:solidFill>
                  <a:srgbClr val="DED5CB"/>
                </a:solidFill>
                <a:latin typeface="IBM Plex Sans" panose="020B0503050203000203" pitchFamily="34" charset="0"/>
              </a:rPr>
              <a:t>42 22</a:t>
            </a:r>
            <a:br>
              <a:rPr lang="es-ES" sz="3600" spc="-300" dirty="0">
                <a:solidFill>
                  <a:srgbClr val="DED5CB"/>
                </a:solidFill>
                <a:latin typeface="IBM Plex Sans" panose="020B0503050203000203" pitchFamily="34" charset="0"/>
              </a:rPr>
            </a:br>
            <a:endParaRPr lang="es-ES" sz="3600" spc="-300" dirty="0">
              <a:solidFill>
                <a:srgbClr val="DED5CB"/>
              </a:solidFill>
              <a:latin typeface="IBM Plex Sans" panose="020B0503050203000203" pitchFamily="34" charset="0"/>
            </a:endParaRPr>
          </a:p>
        </p:txBody>
      </p:sp>
      <p:sp>
        <p:nvSpPr>
          <p:cNvPr id="5" name="Título 1">
            <a:extLst>
              <a:ext uri="{FF2B5EF4-FFF2-40B4-BE49-F238E27FC236}">
                <a16:creationId xmlns:a16="http://schemas.microsoft.com/office/drawing/2014/main" id="{0B5F9D9C-1581-81F8-FE6D-D5120645F036}"/>
              </a:ext>
            </a:extLst>
          </p:cNvPr>
          <p:cNvSpPr txBox="1">
            <a:spLocks/>
          </p:cNvSpPr>
          <p:nvPr/>
        </p:nvSpPr>
        <p:spPr>
          <a:xfrm>
            <a:off x="5165386" y="7675734"/>
            <a:ext cx="15516715" cy="3639966"/>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00000"/>
              </a:lnSpc>
            </a:pPr>
            <a:r>
              <a:rPr lang="es-ES" sz="3600" dirty="0">
                <a:solidFill>
                  <a:srgbClr val="DED5CB"/>
                </a:solidFill>
                <a:latin typeface="IBM Plex Sans" panose="020B0503050203000203" pitchFamily="34" charset="0"/>
              </a:rPr>
              <a:t>(o en el número </a:t>
            </a:r>
            <a:r>
              <a:rPr lang="es-ES" sz="3600" b="1" dirty="0">
                <a:solidFill>
                  <a:srgbClr val="DED5CB"/>
                </a:solidFill>
                <a:latin typeface="IBM Plex Sans" panose="020B0503050203000203" pitchFamily="34" charset="0"/>
              </a:rPr>
              <a:t>868 88 42 22 p</a:t>
            </a:r>
            <a:r>
              <a:rPr lang="es-ES" sz="3600" spc="-300" dirty="0">
                <a:solidFill>
                  <a:srgbClr val="DED5CB"/>
                </a:solidFill>
                <a:latin typeface="IBM Plex Sans" panose="020B0503050203000203" pitchFamily="34" charset="0"/>
              </a:rPr>
              <a:t>ara llamadas desde fuera de la Universidad de Murcia ).</a:t>
            </a:r>
          </a:p>
        </p:txBody>
      </p:sp>
      <p:pic>
        <p:nvPicPr>
          <p:cNvPr id="1026" name="Picture 2" descr="Atención a Usuarios (atiCAU) - ATICA">
            <a:extLst>
              <a:ext uri="{FF2B5EF4-FFF2-40B4-BE49-F238E27FC236}">
                <a16:creationId xmlns:a16="http://schemas.microsoft.com/office/drawing/2014/main" id="{5748932F-2691-89AE-73EA-82E6360A0D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740" y="4521147"/>
            <a:ext cx="4057701" cy="27051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4069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2129"/>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69E745BF-DB11-7D40-8625-93C5F8BEAE18}"/>
              </a:ext>
            </a:extLst>
          </p:cNvPr>
          <p:cNvPicPr>
            <a:picLocks noChangeAspect="1"/>
          </p:cNvPicPr>
          <p:nvPr/>
        </p:nvPicPr>
        <p:blipFill>
          <a:blip r:embed="rId3"/>
          <a:stretch>
            <a:fillRect/>
          </a:stretch>
        </p:blipFill>
        <p:spPr>
          <a:xfrm>
            <a:off x="8692355" y="3359150"/>
            <a:ext cx="6997700" cy="6997700"/>
          </a:xfrm>
          <a:prstGeom prst="rect">
            <a:avLst/>
          </a:prstGeom>
        </p:spPr>
      </p:pic>
    </p:spTree>
    <p:extLst>
      <p:ext uri="{BB962C8B-B14F-4D97-AF65-F5344CB8AC3E}">
        <p14:creationId xmlns:p14="http://schemas.microsoft.com/office/powerpoint/2010/main" val="36524994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129"/>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690900-7BFF-9A44-9007-261460FEB07A}"/>
              </a:ext>
            </a:extLst>
          </p:cNvPr>
          <p:cNvSpPr>
            <a:spLocks noGrp="1"/>
          </p:cNvSpPr>
          <p:nvPr>
            <p:ph type="ctrTitle"/>
          </p:nvPr>
        </p:nvSpPr>
        <p:spPr>
          <a:xfrm>
            <a:off x="669882" y="667155"/>
            <a:ext cx="24107408" cy="9500784"/>
          </a:xfrm>
        </p:spPr>
        <p:txBody>
          <a:bodyPr anchor="t" anchorCtr="0">
            <a:noAutofit/>
          </a:bodyPr>
          <a:lstStyle/>
          <a:p>
            <a:pPr algn="l">
              <a:lnSpc>
                <a:spcPct val="150000"/>
              </a:lnSpc>
            </a:pPr>
            <a:r>
              <a:rPr lang="es-ES" sz="4400" spc="-300" dirty="0">
                <a:solidFill>
                  <a:schemeClr val="bg1"/>
                </a:solidFill>
                <a:latin typeface="IBM Plex Sans" panose="020B0503050203000203" pitchFamily="34" charset="0"/>
              </a:rPr>
              <a:t>Actualización de plantillas con la nueva imagen corporativa.</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Selección de la unidad gestora del trámite al impulsar expedientes.</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Configuración del filtro rápido por defecto para el listado de expedientes.</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Modificaciones sobre los filtros rápidos del listado de expedientes.</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Revisión de textos en el menú de acciones.</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Modificación del menú para las acciones conjuntas.</a:t>
            </a:r>
            <a:br>
              <a:rPr lang="es-ES" sz="4400" spc="-300" dirty="0">
                <a:solidFill>
                  <a:schemeClr val="bg1"/>
                </a:solidFill>
                <a:latin typeface="IBM Plex Sans" panose="020B0503050203000203" pitchFamily="34" charset="0"/>
              </a:rPr>
            </a:br>
            <a:r>
              <a:rPr lang="es-ES" sz="4400" spc="-300" dirty="0">
                <a:solidFill>
                  <a:schemeClr val="bg1"/>
                </a:solidFill>
                <a:latin typeface="IBM Plex Sans" panose="020B0503050203000203" pitchFamily="34" charset="0"/>
              </a:rPr>
              <a:t>Optimización de la carga del detalle del expediente.</a:t>
            </a:r>
            <a:endParaRPr lang="es-ES" sz="3600" spc="-300" dirty="0">
              <a:solidFill>
                <a:srgbClr val="FF0000"/>
              </a:solidFill>
              <a:latin typeface="IBM Plex Sans" panose="020B0503050203000203" pitchFamily="34" charset="0"/>
            </a:endParaRPr>
          </a:p>
        </p:txBody>
      </p:sp>
      <p:sp>
        <p:nvSpPr>
          <p:cNvPr id="17" name="Rectángulo redondeado 16">
            <a:extLst>
              <a:ext uri="{FF2B5EF4-FFF2-40B4-BE49-F238E27FC236}">
                <a16:creationId xmlns:a16="http://schemas.microsoft.com/office/drawing/2014/main" id="{A4338C66-4609-AD4C-A7F3-7CF8F67BACD9}"/>
              </a:ext>
            </a:extLst>
          </p:cNvPr>
          <p:cNvSpPr/>
          <p:nvPr/>
        </p:nvSpPr>
        <p:spPr>
          <a:xfrm>
            <a:off x="-2" y="11468100"/>
            <a:ext cx="24382415" cy="3560780"/>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28" name="Imagen 27">
            <a:extLst>
              <a:ext uri="{FF2B5EF4-FFF2-40B4-BE49-F238E27FC236}">
                <a16:creationId xmlns:a16="http://schemas.microsoft.com/office/drawing/2014/main" id="{F2F7100B-363B-9C40-80D5-4EDD0108645D}"/>
              </a:ext>
            </a:extLst>
          </p:cNvPr>
          <p:cNvPicPr>
            <a:picLocks noChangeAspect="1"/>
          </p:cNvPicPr>
          <p:nvPr/>
        </p:nvPicPr>
        <p:blipFill>
          <a:blip r:embed="rId3"/>
          <a:stretch>
            <a:fillRect/>
          </a:stretch>
        </p:blipFill>
        <p:spPr>
          <a:xfrm>
            <a:off x="668338" y="11832440"/>
            <a:ext cx="4876800" cy="1384300"/>
          </a:xfrm>
          <a:prstGeom prst="rect">
            <a:avLst/>
          </a:prstGeom>
        </p:spPr>
      </p:pic>
      <p:sp>
        <p:nvSpPr>
          <p:cNvPr id="13" name="Título 1">
            <a:extLst>
              <a:ext uri="{FF2B5EF4-FFF2-40B4-BE49-F238E27FC236}">
                <a16:creationId xmlns:a16="http://schemas.microsoft.com/office/drawing/2014/main" id="{6871AE10-969F-584A-AA87-1B87F6224641}"/>
              </a:ext>
            </a:extLst>
          </p:cNvPr>
          <p:cNvSpPr txBox="1">
            <a:spLocks/>
          </p:cNvSpPr>
          <p:nvPr/>
        </p:nvSpPr>
        <p:spPr>
          <a:xfrm>
            <a:off x="18457819" y="121158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endParaRPr lang="es-ES" sz="2370" dirty="0">
              <a:solidFill>
                <a:srgbClr val="EEE9E2"/>
              </a:solidFill>
              <a:latin typeface="IBM Plex Sans Medium" panose="020B0503050203000203" pitchFamily="34" charset="0"/>
            </a:endParaRPr>
          </a:p>
        </p:txBody>
      </p:sp>
      <p:sp>
        <p:nvSpPr>
          <p:cNvPr id="15" name="Título 1">
            <a:extLst>
              <a:ext uri="{FF2B5EF4-FFF2-40B4-BE49-F238E27FC236}">
                <a16:creationId xmlns:a16="http://schemas.microsoft.com/office/drawing/2014/main" id="{5F6F99D1-BD1A-FD46-B279-006E98EC4587}"/>
              </a:ext>
            </a:extLst>
          </p:cNvPr>
          <p:cNvSpPr txBox="1">
            <a:spLocks/>
          </p:cNvSpPr>
          <p:nvPr/>
        </p:nvSpPr>
        <p:spPr>
          <a:xfrm>
            <a:off x="18456274" y="668338"/>
            <a:ext cx="5257801"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ct val="100000"/>
              </a:lnSpc>
            </a:pPr>
            <a:endParaRPr lang="es-ES" sz="2400" dirty="0">
              <a:solidFill>
                <a:srgbClr val="F42100"/>
              </a:solidFill>
              <a:latin typeface="IBM Plex Sans" panose="020F0502020204030204" pitchFamily="34" charset="0"/>
            </a:endParaRPr>
          </a:p>
        </p:txBody>
      </p:sp>
      <p:sp>
        <p:nvSpPr>
          <p:cNvPr id="7" name="Título 1">
            <a:extLst>
              <a:ext uri="{FF2B5EF4-FFF2-40B4-BE49-F238E27FC236}">
                <a16:creationId xmlns:a16="http://schemas.microsoft.com/office/drawing/2014/main" id="{AB0D156F-E9BD-4850-B348-765E21C76F34}"/>
              </a:ext>
            </a:extLst>
          </p:cNvPr>
          <p:cNvSpPr txBox="1">
            <a:spLocks/>
          </p:cNvSpPr>
          <p:nvPr/>
        </p:nvSpPr>
        <p:spPr>
          <a:xfrm>
            <a:off x="18610219" y="12268200"/>
            <a:ext cx="4143764" cy="135172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EEE9E2"/>
                </a:solidFill>
                <a:latin typeface="IBM Plex Sans Medium" panose="020B0503050203000203" pitchFamily="34" charset="0"/>
              </a:rPr>
              <a:t>ATICA</a:t>
            </a:r>
            <a:endParaRPr lang="es-ES" sz="2370" dirty="0">
              <a:solidFill>
                <a:srgbClr val="EEE9E2"/>
              </a:solidFill>
              <a:latin typeface="IBM Plex Sans" panose="020B0503050203000203" pitchFamily="34" charset="0"/>
            </a:endParaRPr>
          </a:p>
        </p:txBody>
      </p:sp>
    </p:spTree>
    <p:extLst>
      <p:ext uri="{BB962C8B-B14F-4D97-AF65-F5344CB8AC3E}">
        <p14:creationId xmlns:p14="http://schemas.microsoft.com/office/powerpoint/2010/main" val="415889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2CD6F1C-7469-22D4-39D0-81322A38C911}"/>
              </a:ext>
            </a:extLst>
          </p:cNvPr>
          <p:cNvPicPr>
            <a:picLocks noChangeAspect="1"/>
          </p:cNvPicPr>
          <p:nvPr/>
        </p:nvPicPr>
        <p:blipFill rotWithShape="1">
          <a:blip r:embed="rId3"/>
          <a:srcRect l="19398" r="37805" b="60848"/>
          <a:stretch/>
        </p:blipFill>
        <p:spPr>
          <a:xfrm>
            <a:off x="668338" y="3125842"/>
            <a:ext cx="4890762" cy="1398494"/>
          </a:xfrm>
          <a:prstGeom prst="rect">
            <a:avLst/>
          </a:prstGeom>
          <a:ln>
            <a:noFill/>
          </a:ln>
          <a:effectLst>
            <a:outerShdw blurRad="292100" dist="139700" dir="2700000" algn="tl" rotWithShape="0">
              <a:srgbClr val="333333">
                <a:alpha val="65000"/>
              </a:srgbClr>
            </a:outerShdw>
          </a:effectLst>
        </p:spPr>
      </p:pic>
      <p:pic>
        <p:nvPicPr>
          <p:cNvPr id="6" name="Imagen 5">
            <a:extLst>
              <a:ext uri="{FF2B5EF4-FFF2-40B4-BE49-F238E27FC236}">
                <a16:creationId xmlns:a16="http://schemas.microsoft.com/office/drawing/2014/main" id="{662E680A-774D-D0CD-FA81-0B3D4C33088D}"/>
              </a:ext>
            </a:extLst>
          </p:cNvPr>
          <p:cNvPicPr>
            <a:picLocks noChangeAspect="1"/>
          </p:cNvPicPr>
          <p:nvPr/>
        </p:nvPicPr>
        <p:blipFill rotWithShape="1">
          <a:blip r:embed="rId4"/>
          <a:srcRect l="681" t="1219"/>
          <a:stretch/>
        </p:blipFill>
        <p:spPr>
          <a:xfrm>
            <a:off x="668337" y="4733366"/>
            <a:ext cx="11296646" cy="6158474"/>
          </a:xfrm>
          <a:prstGeom prst="rect">
            <a:avLst/>
          </a:prstGeom>
          <a:ln>
            <a:noFill/>
          </a:ln>
          <a:effectLst>
            <a:outerShdw blurRad="292100" dist="139700" dir="2700000" algn="tl" rotWithShape="0">
              <a:srgbClr val="333333">
                <a:alpha val="65000"/>
              </a:srgbClr>
            </a:outerShdw>
          </a:effectLst>
        </p:spPr>
      </p:pic>
      <p:sp>
        <p:nvSpPr>
          <p:cNvPr id="17" name="Rectángulo redondeado 16">
            <a:extLst>
              <a:ext uri="{FF2B5EF4-FFF2-40B4-BE49-F238E27FC236}">
                <a16:creationId xmlns:a16="http://schemas.microsoft.com/office/drawing/2014/main" id="{A4338C66-4609-AD4C-A7F3-7CF8F67BACD9}"/>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4713553"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Actualización de plantillas con la nueva imagen corporativa</a:t>
            </a:r>
          </a:p>
        </p:txBody>
      </p:sp>
      <p:pic>
        <p:nvPicPr>
          <p:cNvPr id="21" name="Imagen 20">
            <a:extLst>
              <a:ext uri="{FF2B5EF4-FFF2-40B4-BE49-F238E27FC236}">
                <a16:creationId xmlns:a16="http://schemas.microsoft.com/office/drawing/2014/main" id="{C6AD9B6E-4431-724E-9779-F244B8EBEC26}"/>
              </a:ext>
            </a:extLst>
          </p:cNvPr>
          <p:cNvPicPr>
            <a:picLocks noChangeAspect="1"/>
          </p:cNvPicPr>
          <p:nvPr/>
        </p:nvPicPr>
        <p:blipFill>
          <a:blip r:embed="rId5"/>
          <a:stretch>
            <a:fillRect/>
          </a:stretch>
        </p:blipFill>
        <p:spPr>
          <a:xfrm>
            <a:off x="669600" y="12225088"/>
            <a:ext cx="4889500" cy="1384300"/>
          </a:xfrm>
          <a:prstGeom prst="rect">
            <a:avLst/>
          </a:prstGeom>
        </p:spPr>
      </p:pic>
      <p:sp>
        <p:nvSpPr>
          <p:cNvPr id="29" name="Título 1">
            <a:extLst>
              <a:ext uri="{FF2B5EF4-FFF2-40B4-BE49-F238E27FC236}">
                <a16:creationId xmlns:a16="http://schemas.microsoft.com/office/drawing/2014/main" id="{786C572E-763B-8B4F-BE90-0EDEEDCDC196}"/>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sp>
        <p:nvSpPr>
          <p:cNvPr id="2" name="Título 1">
            <a:extLst>
              <a:ext uri="{FF2B5EF4-FFF2-40B4-BE49-F238E27FC236}">
                <a16:creationId xmlns:a16="http://schemas.microsoft.com/office/drawing/2014/main" id="{869FC5B0-90CE-945E-88F1-2C5CF845E315}"/>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Siguiendo la nueva </a:t>
            </a:r>
            <a:r>
              <a:rPr lang="es-ES" sz="4800" dirty="0">
                <a:solidFill>
                  <a:srgbClr val="002129"/>
                </a:solidFill>
                <a:latin typeface="IBM Plex Sans" panose="020B0503050203000203" pitchFamily="34" charset="0"/>
                <a:hlinkClick r:id="rId6"/>
              </a:rPr>
              <a:t>Identidad Visual Corporativa</a:t>
            </a:r>
            <a:r>
              <a:rPr lang="es-ES" sz="4800" dirty="0">
                <a:solidFill>
                  <a:srgbClr val="002129"/>
                </a:solidFill>
                <a:latin typeface="IBM Plex Sans" panose="020B0503050203000203" pitchFamily="34" charset="0"/>
              </a:rPr>
              <a:t>, se han actualizado las plantillas que aparecen en el menú superior de la aplicación.</a:t>
            </a:r>
          </a:p>
          <a:p>
            <a:pPr algn="l"/>
            <a:endParaRPr lang="es-ES" sz="5600" dirty="0">
              <a:solidFill>
                <a:srgbClr val="002129"/>
              </a:solidFill>
              <a:latin typeface="IBM Plex Sans" panose="020B0503050203000203" pitchFamily="34" charset="0"/>
            </a:endParaRPr>
          </a:p>
        </p:txBody>
      </p:sp>
      <p:sp>
        <p:nvSpPr>
          <p:cNvPr id="5" name="Rectángulo 4">
            <a:extLst>
              <a:ext uri="{FF2B5EF4-FFF2-40B4-BE49-F238E27FC236}">
                <a16:creationId xmlns:a16="http://schemas.microsoft.com/office/drawing/2014/main" id="{7436A3BA-468B-6DBE-7D47-258362575AD0}"/>
              </a:ext>
            </a:extLst>
          </p:cNvPr>
          <p:cNvSpPr/>
          <p:nvPr/>
        </p:nvSpPr>
        <p:spPr>
          <a:xfrm>
            <a:off x="1948628" y="3816756"/>
            <a:ext cx="1312209" cy="464820"/>
          </a:xfrm>
          <a:prstGeom prst="rect">
            <a:avLst/>
          </a:prstGeom>
          <a:noFill/>
          <a:ln w="571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dirty="0"/>
          </a:p>
        </p:txBody>
      </p:sp>
      <p:cxnSp>
        <p:nvCxnSpPr>
          <p:cNvPr id="11" name="Conector recto de flecha 10">
            <a:extLst>
              <a:ext uri="{FF2B5EF4-FFF2-40B4-BE49-F238E27FC236}">
                <a16:creationId xmlns:a16="http://schemas.microsoft.com/office/drawing/2014/main" id="{C344C4B2-DCEA-77F5-0041-0F377114C77D}"/>
              </a:ext>
            </a:extLst>
          </p:cNvPr>
          <p:cNvCxnSpPr>
            <a:cxnSpLocks/>
          </p:cNvCxnSpPr>
          <p:nvPr/>
        </p:nvCxnSpPr>
        <p:spPr>
          <a:xfrm>
            <a:off x="3019448" y="4241295"/>
            <a:ext cx="241389" cy="4571219"/>
          </a:xfrm>
          <a:prstGeom prst="straightConnector1">
            <a:avLst/>
          </a:prstGeom>
          <a:ln w="76200">
            <a:solidFill>
              <a:srgbClr val="00B050"/>
            </a:solidFill>
            <a:tailEnd type="triangle"/>
          </a:ln>
        </p:spPr>
        <p:style>
          <a:lnRef idx="1">
            <a:schemeClr val="accent6"/>
          </a:lnRef>
          <a:fillRef idx="0">
            <a:schemeClr val="accent6"/>
          </a:fillRef>
          <a:effectRef idx="0">
            <a:schemeClr val="accent6"/>
          </a:effectRef>
          <a:fontRef idx="minor">
            <a:schemeClr val="tx1"/>
          </a:fontRef>
        </p:style>
      </p:cxnSp>
      <p:pic>
        <p:nvPicPr>
          <p:cNvPr id="16" name="Imagen 15">
            <a:extLst>
              <a:ext uri="{FF2B5EF4-FFF2-40B4-BE49-F238E27FC236}">
                <a16:creationId xmlns:a16="http://schemas.microsoft.com/office/drawing/2014/main" id="{ECD4FC1D-ABEB-FED8-B10E-BBC641AA458F}"/>
              </a:ext>
            </a:extLst>
          </p:cNvPr>
          <p:cNvPicPr>
            <a:picLocks noChangeAspect="1"/>
          </p:cNvPicPr>
          <p:nvPr/>
        </p:nvPicPr>
        <p:blipFill rotWithShape="1">
          <a:blip r:embed="rId7"/>
          <a:srcRect l="349" t="643" b="832"/>
          <a:stretch/>
        </p:blipFill>
        <p:spPr>
          <a:xfrm>
            <a:off x="12730325" y="4733365"/>
            <a:ext cx="10550298" cy="6158474"/>
          </a:xfrm>
          <a:prstGeom prst="rect">
            <a:avLst/>
          </a:prstGeom>
          <a:ln>
            <a:noFill/>
          </a:ln>
          <a:effectLst>
            <a:outerShdw blurRad="292100" dist="139700" dir="2700000" algn="tl" rotWithShape="0">
              <a:srgbClr val="333333">
                <a:alpha val="65000"/>
              </a:srgbClr>
            </a:outerShdw>
          </a:effectLst>
        </p:spPr>
      </p:pic>
      <p:cxnSp>
        <p:nvCxnSpPr>
          <p:cNvPr id="19" name="Conector recto de flecha 18">
            <a:extLst>
              <a:ext uri="{FF2B5EF4-FFF2-40B4-BE49-F238E27FC236}">
                <a16:creationId xmlns:a16="http://schemas.microsoft.com/office/drawing/2014/main" id="{7E110FAC-EB3A-9B7B-A6E0-3E66D7297493}"/>
              </a:ext>
            </a:extLst>
          </p:cNvPr>
          <p:cNvCxnSpPr>
            <a:cxnSpLocks/>
          </p:cNvCxnSpPr>
          <p:nvPr/>
        </p:nvCxnSpPr>
        <p:spPr>
          <a:xfrm flipV="1">
            <a:off x="4915414" y="8659906"/>
            <a:ext cx="8370280" cy="699247"/>
          </a:xfrm>
          <a:prstGeom prst="straightConnector1">
            <a:avLst/>
          </a:prstGeom>
          <a:ln w="76200">
            <a:solidFill>
              <a:srgbClr val="00B050"/>
            </a:solidFill>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915553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Selección de la unidad gestora del trámite al impulsar expedientes</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Se ha añadido la posibilidad de seleccionar la unidad gestora del trámite al impulsar expedientes, en el caso de que el trámite tenga más de una unidad gestora. </a:t>
            </a:r>
            <a:endParaRPr lang="es-ES" sz="5600" dirty="0">
              <a:solidFill>
                <a:srgbClr val="002129"/>
              </a:solidFill>
              <a:latin typeface="IBM Plex Sans" panose="020B0503050203000203" pitchFamily="34" charset="0"/>
            </a:endParaRP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3"/>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pic>
        <p:nvPicPr>
          <p:cNvPr id="3" name="Imagen 2">
            <a:extLst>
              <a:ext uri="{FF2B5EF4-FFF2-40B4-BE49-F238E27FC236}">
                <a16:creationId xmlns:a16="http://schemas.microsoft.com/office/drawing/2014/main" id="{4272DD27-9071-5707-1F83-48A06D7E3708}"/>
              </a:ext>
            </a:extLst>
          </p:cNvPr>
          <p:cNvPicPr>
            <a:picLocks noChangeAspect="1"/>
          </p:cNvPicPr>
          <p:nvPr/>
        </p:nvPicPr>
        <p:blipFill rotWithShape="1">
          <a:blip r:embed="rId4"/>
          <a:srcRect t="330"/>
          <a:stretch/>
        </p:blipFill>
        <p:spPr>
          <a:xfrm>
            <a:off x="4918120" y="3197225"/>
            <a:ext cx="12509410" cy="8627744"/>
          </a:xfrm>
          <a:prstGeom prst="rect">
            <a:avLst/>
          </a:prstGeom>
          <a:ln>
            <a:noFill/>
          </a:ln>
          <a:effectLst>
            <a:outerShdw blurRad="292100" dist="139700" dir="2700000" algn="tl" rotWithShape="0">
              <a:srgbClr val="333333">
                <a:alpha val="65000"/>
              </a:srgbClr>
            </a:outerShdw>
          </a:effectLst>
        </p:spPr>
      </p:pic>
      <p:sp>
        <p:nvSpPr>
          <p:cNvPr id="4" name="Rectángulo 3">
            <a:extLst>
              <a:ext uri="{FF2B5EF4-FFF2-40B4-BE49-F238E27FC236}">
                <a16:creationId xmlns:a16="http://schemas.microsoft.com/office/drawing/2014/main" id="{F720AAB9-E11F-A1CF-1B81-B7EE9C63E1B1}"/>
              </a:ext>
            </a:extLst>
          </p:cNvPr>
          <p:cNvSpPr/>
          <p:nvPr/>
        </p:nvSpPr>
        <p:spPr>
          <a:xfrm>
            <a:off x="5091953" y="6033047"/>
            <a:ext cx="11958917" cy="2537212"/>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811535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85F894D6-C84A-1FF3-70F3-75BE8B466EF8}"/>
              </a:ext>
            </a:extLst>
          </p:cNvPr>
          <p:cNvPicPr>
            <a:picLocks noChangeAspect="1"/>
          </p:cNvPicPr>
          <p:nvPr/>
        </p:nvPicPr>
        <p:blipFill>
          <a:blip r:embed="rId3"/>
          <a:stretch>
            <a:fillRect/>
          </a:stretch>
        </p:blipFill>
        <p:spPr>
          <a:xfrm>
            <a:off x="4199006" y="4572000"/>
            <a:ext cx="15167393" cy="7424039"/>
          </a:xfrm>
          <a:prstGeom prst="rect">
            <a:avLst/>
          </a:prstGeom>
          <a:ln>
            <a:noFill/>
          </a:ln>
          <a:effectLst>
            <a:outerShdw blurRad="292100" dist="139700" dir="2700000" algn="tl" rotWithShape="0">
              <a:srgbClr val="333333">
                <a:alpha val="65000"/>
              </a:srgbClr>
            </a:outerShdw>
          </a:effectLst>
        </p:spPr>
      </p:pic>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21150212"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Configuración del filtro rápido por defecto para el listado de expedientes</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Se ha añadido la posibilidad de seleccionar un filtro de consulta por defecto, que se cargará de forma automática al entrar al listado de expedientes.</a:t>
            </a:r>
          </a:p>
          <a:p>
            <a:pPr algn="just"/>
            <a:endParaRPr lang="es-ES" sz="5600" dirty="0">
              <a:solidFill>
                <a:srgbClr val="002129"/>
              </a:solidFill>
              <a:latin typeface="IBM Plex Sans" panose="020B0503050203000203" pitchFamily="34" charset="0"/>
            </a:endParaRP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4"/>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sp>
        <p:nvSpPr>
          <p:cNvPr id="11" name="Rectángulo 10">
            <a:extLst>
              <a:ext uri="{FF2B5EF4-FFF2-40B4-BE49-F238E27FC236}">
                <a16:creationId xmlns:a16="http://schemas.microsoft.com/office/drawing/2014/main" id="{F720AAB9-E11F-A1CF-1B81-B7EE9C63E1B1}"/>
              </a:ext>
            </a:extLst>
          </p:cNvPr>
          <p:cNvSpPr/>
          <p:nvPr/>
        </p:nvSpPr>
        <p:spPr>
          <a:xfrm>
            <a:off x="4500285" y="5965218"/>
            <a:ext cx="3442444" cy="4717064"/>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 name="Imagen 4">
            <a:extLst>
              <a:ext uri="{FF2B5EF4-FFF2-40B4-BE49-F238E27FC236}">
                <a16:creationId xmlns:a16="http://schemas.microsoft.com/office/drawing/2014/main" id="{622A8592-F57E-02DB-59C9-C51C51D89F84}"/>
              </a:ext>
            </a:extLst>
          </p:cNvPr>
          <p:cNvPicPr>
            <a:picLocks noChangeAspect="1"/>
          </p:cNvPicPr>
          <p:nvPr/>
        </p:nvPicPr>
        <p:blipFill rotWithShape="1">
          <a:blip r:embed="rId5"/>
          <a:srcRect l="45975" r="1" b="79981"/>
          <a:stretch/>
        </p:blipFill>
        <p:spPr>
          <a:xfrm>
            <a:off x="6185849" y="2884609"/>
            <a:ext cx="10118278" cy="1231255"/>
          </a:xfrm>
          <a:prstGeom prst="rect">
            <a:avLst/>
          </a:prstGeom>
          <a:ln>
            <a:noFill/>
          </a:ln>
          <a:effectLst>
            <a:outerShdw blurRad="292100" dist="139700" dir="2700000" algn="tl" rotWithShape="0">
              <a:srgbClr val="333333">
                <a:alpha val="65000"/>
              </a:srgbClr>
            </a:outerShdw>
          </a:effectLst>
        </p:spPr>
      </p:pic>
      <p:sp>
        <p:nvSpPr>
          <p:cNvPr id="6" name="Elipse 5">
            <a:extLst>
              <a:ext uri="{FF2B5EF4-FFF2-40B4-BE49-F238E27FC236}">
                <a16:creationId xmlns:a16="http://schemas.microsoft.com/office/drawing/2014/main" id="{CB47A15D-6BBE-678B-310A-E678CF58DB5D}"/>
              </a:ext>
            </a:extLst>
          </p:cNvPr>
          <p:cNvSpPr/>
          <p:nvPr/>
        </p:nvSpPr>
        <p:spPr>
          <a:xfrm>
            <a:off x="10984436" y="2962679"/>
            <a:ext cx="798266" cy="804035"/>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3200" b="1" dirty="0"/>
              <a:t>1</a:t>
            </a:r>
          </a:p>
        </p:txBody>
      </p:sp>
      <p:cxnSp>
        <p:nvCxnSpPr>
          <p:cNvPr id="10" name="Conector recto de flecha 9">
            <a:extLst>
              <a:ext uri="{FF2B5EF4-FFF2-40B4-BE49-F238E27FC236}">
                <a16:creationId xmlns:a16="http://schemas.microsoft.com/office/drawing/2014/main" id="{04BFCE50-3443-3A27-EC22-A3FE26F8F31D}"/>
              </a:ext>
            </a:extLst>
          </p:cNvPr>
          <p:cNvCxnSpPr>
            <a:cxnSpLocks/>
          </p:cNvCxnSpPr>
          <p:nvPr/>
        </p:nvCxnSpPr>
        <p:spPr>
          <a:xfrm>
            <a:off x="11782702" y="3409447"/>
            <a:ext cx="1524921" cy="0"/>
          </a:xfrm>
          <a:prstGeom prst="straightConnector1">
            <a:avLst/>
          </a:prstGeom>
          <a:ln w="762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23" name="Conector recto de flecha 22">
            <a:extLst>
              <a:ext uri="{FF2B5EF4-FFF2-40B4-BE49-F238E27FC236}">
                <a16:creationId xmlns:a16="http://schemas.microsoft.com/office/drawing/2014/main" id="{A599DA03-0A9A-86EC-FF85-E7633FF50A4B}"/>
              </a:ext>
            </a:extLst>
          </p:cNvPr>
          <p:cNvCxnSpPr>
            <a:cxnSpLocks/>
          </p:cNvCxnSpPr>
          <p:nvPr/>
        </p:nvCxnSpPr>
        <p:spPr>
          <a:xfrm flipH="1">
            <a:off x="8062059" y="5754182"/>
            <a:ext cx="2186730" cy="894011"/>
          </a:xfrm>
          <a:prstGeom prst="straightConnector1">
            <a:avLst/>
          </a:prstGeom>
          <a:ln w="76200">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22" name="Elipse 21">
            <a:extLst>
              <a:ext uri="{FF2B5EF4-FFF2-40B4-BE49-F238E27FC236}">
                <a16:creationId xmlns:a16="http://schemas.microsoft.com/office/drawing/2014/main" id="{05B1F1EB-07F0-BA4C-ABCC-2068C7A3374F}"/>
              </a:ext>
            </a:extLst>
          </p:cNvPr>
          <p:cNvSpPr/>
          <p:nvPr/>
        </p:nvSpPr>
        <p:spPr>
          <a:xfrm>
            <a:off x="10186170" y="5208079"/>
            <a:ext cx="798266" cy="804035"/>
          </a:xfrm>
          <a:prstGeom prst="ellipse">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3200" b="1" dirty="0"/>
              <a:t>2</a:t>
            </a:r>
          </a:p>
        </p:txBody>
      </p:sp>
    </p:spTree>
    <p:extLst>
      <p:ext uri="{BB962C8B-B14F-4D97-AF65-F5344CB8AC3E}">
        <p14:creationId xmlns:p14="http://schemas.microsoft.com/office/powerpoint/2010/main" val="2222827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Modificaciones sobre los filtros rápidos del listado de expedientes</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marL="685800" indent="-685800" algn="just">
              <a:buFont typeface="Arial" panose="020B0604020202020204" pitchFamily="34" charset="0"/>
              <a:buChar char="•"/>
            </a:pPr>
            <a:r>
              <a:rPr lang="es-ES" sz="4800" dirty="0">
                <a:solidFill>
                  <a:srgbClr val="002129"/>
                </a:solidFill>
                <a:latin typeface="IBM Plex Sans" panose="020B0503050203000203" pitchFamily="34" charset="0"/>
              </a:rPr>
              <a:t>Se ha cambiado la denominación de la agrupación ‘Expedientes pendientes’ por ‘Expedientes abiertos’.</a:t>
            </a:r>
          </a:p>
          <a:p>
            <a:pPr marL="685800" indent="-685800" algn="just">
              <a:buFont typeface="Arial" panose="020B0604020202020204" pitchFamily="34" charset="0"/>
              <a:buChar char="•"/>
            </a:pPr>
            <a:r>
              <a:rPr lang="es-ES" sz="4800" dirty="0">
                <a:solidFill>
                  <a:srgbClr val="002129"/>
                </a:solidFill>
                <a:latin typeface="IBM Plex Sans" panose="020B0503050203000203" pitchFamily="34" charset="0"/>
              </a:rPr>
              <a:t>Se ha cambiado la denominación del filtro ‘Todos pendientes’ por ‘Todos abiertos’.</a:t>
            </a:r>
          </a:p>
          <a:p>
            <a:pPr marL="685800" indent="-685800" algn="just">
              <a:buFont typeface="Arial" panose="020B0604020202020204" pitchFamily="34" charset="0"/>
              <a:buChar char="•"/>
            </a:pPr>
            <a:r>
              <a:rPr lang="es-ES" sz="4800" dirty="0">
                <a:solidFill>
                  <a:srgbClr val="002129"/>
                </a:solidFill>
                <a:latin typeface="IBM Plex Sans" panose="020B0503050203000203" pitchFamily="34" charset="0"/>
              </a:rPr>
              <a:t>El filtro ‘Pendientes de tramitar’ muestra los expedientes pendientes de tramitar por mi unidad.</a:t>
            </a: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3"/>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pic>
        <p:nvPicPr>
          <p:cNvPr id="4" name="Imagen 3">
            <a:extLst>
              <a:ext uri="{FF2B5EF4-FFF2-40B4-BE49-F238E27FC236}">
                <a16:creationId xmlns:a16="http://schemas.microsoft.com/office/drawing/2014/main" id="{EE41F941-9308-0B83-81F2-98CA42632BC5}"/>
              </a:ext>
            </a:extLst>
          </p:cNvPr>
          <p:cNvPicPr>
            <a:picLocks noChangeAspect="1"/>
          </p:cNvPicPr>
          <p:nvPr/>
        </p:nvPicPr>
        <p:blipFill>
          <a:blip r:embed="rId4"/>
          <a:stretch>
            <a:fillRect/>
          </a:stretch>
        </p:blipFill>
        <p:spPr>
          <a:xfrm>
            <a:off x="1374020" y="5818652"/>
            <a:ext cx="21634370" cy="509111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05320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pic>
        <p:nvPicPr>
          <p:cNvPr id="18" name="Imagen 17">
            <a:extLst>
              <a:ext uri="{FF2B5EF4-FFF2-40B4-BE49-F238E27FC236}">
                <a16:creationId xmlns:a16="http://schemas.microsoft.com/office/drawing/2014/main" id="{77BF0475-8CEC-E462-B4DE-55F0317A540C}"/>
              </a:ext>
            </a:extLst>
          </p:cNvPr>
          <p:cNvPicPr>
            <a:picLocks noChangeAspect="1"/>
          </p:cNvPicPr>
          <p:nvPr/>
        </p:nvPicPr>
        <p:blipFill rotWithShape="1">
          <a:blip r:embed="rId3"/>
          <a:srcRect r="8920"/>
          <a:stretch/>
        </p:blipFill>
        <p:spPr>
          <a:xfrm>
            <a:off x="13932661" y="2488636"/>
            <a:ext cx="4279140" cy="9506378"/>
          </a:xfrm>
          <a:prstGeom prst="rect">
            <a:avLst/>
          </a:prstGeom>
          <a:ln>
            <a:noFill/>
          </a:ln>
          <a:effectLst>
            <a:outerShdw blurRad="292100" dist="139700" dir="2700000" algn="tl" rotWithShape="0">
              <a:srgbClr val="333333">
                <a:alpha val="65000"/>
              </a:srgbClr>
            </a:outerShdw>
          </a:effectLst>
        </p:spPr>
      </p:pic>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Revisión de textos en el menú de acciones</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Revisado el texto descriptivo de las acciones del menú de acciones.</a:t>
            </a: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4"/>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sp>
        <p:nvSpPr>
          <p:cNvPr id="14" name="Rectángulo 13">
            <a:extLst>
              <a:ext uri="{FF2B5EF4-FFF2-40B4-BE49-F238E27FC236}">
                <a16:creationId xmlns:a16="http://schemas.microsoft.com/office/drawing/2014/main" id="{320A90E5-F0A0-9964-559F-1C8F9D8D72F2}"/>
              </a:ext>
            </a:extLst>
          </p:cNvPr>
          <p:cNvSpPr/>
          <p:nvPr/>
        </p:nvSpPr>
        <p:spPr>
          <a:xfrm>
            <a:off x="14262482" y="2709860"/>
            <a:ext cx="3111118" cy="8986839"/>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0" name="Imagen 9">
            <a:extLst>
              <a:ext uri="{FF2B5EF4-FFF2-40B4-BE49-F238E27FC236}">
                <a16:creationId xmlns:a16="http://schemas.microsoft.com/office/drawing/2014/main" id="{F8CBB252-F15F-78D2-9493-D1013697E122}"/>
              </a:ext>
            </a:extLst>
          </p:cNvPr>
          <p:cNvPicPr>
            <a:picLocks noChangeAspect="1"/>
          </p:cNvPicPr>
          <p:nvPr/>
        </p:nvPicPr>
        <p:blipFill>
          <a:blip r:embed="rId5"/>
          <a:stretch>
            <a:fillRect/>
          </a:stretch>
        </p:blipFill>
        <p:spPr>
          <a:xfrm>
            <a:off x="6210300" y="2488636"/>
            <a:ext cx="4889500" cy="9437181"/>
          </a:xfrm>
          <a:prstGeom prst="rect">
            <a:avLst/>
          </a:prstGeom>
          <a:ln>
            <a:noFill/>
          </a:ln>
          <a:effectLst>
            <a:outerShdw blurRad="292100" dist="139700" dir="2700000" algn="tl" rotWithShape="0">
              <a:srgbClr val="333333">
                <a:alpha val="65000"/>
              </a:srgbClr>
            </a:outerShdw>
          </a:effectLst>
        </p:spPr>
      </p:pic>
      <p:sp>
        <p:nvSpPr>
          <p:cNvPr id="13" name="Rectángulo 12">
            <a:extLst>
              <a:ext uri="{FF2B5EF4-FFF2-40B4-BE49-F238E27FC236}">
                <a16:creationId xmlns:a16="http://schemas.microsoft.com/office/drawing/2014/main" id="{94C74F55-51EC-4FDC-F218-1C764B6FEECA}"/>
              </a:ext>
            </a:extLst>
          </p:cNvPr>
          <p:cNvSpPr/>
          <p:nvPr/>
        </p:nvSpPr>
        <p:spPr>
          <a:xfrm>
            <a:off x="6769059" y="2709861"/>
            <a:ext cx="3619498" cy="8986839"/>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6" name="Conector recto de flecha 15">
            <a:extLst>
              <a:ext uri="{FF2B5EF4-FFF2-40B4-BE49-F238E27FC236}">
                <a16:creationId xmlns:a16="http://schemas.microsoft.com/office/drawing/2014/main" id="{0B485265-1C4F-6B1A-7068-2806E34E474B}"/>
              </a:ext>
            </a:extLst>
          </p:cNvPr>
          <p:cNvCxnSpPr>
            <a:cxnSpLocks/>
          </p:cNvCxnSpPr>
          <p:nvPr/>
        </p:nvCxnSpPr>
        <p:spPr>
          <a:xfrm>
            <a:off x="10388557" y="6743700"/>
            <a:ext cx="3873925"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1507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Modificación del menú para las acciones conjuntas</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Se ha cambiado el acceso a la consulta de acciones conjuntas que existía en el sub menú Expedientes, para situarla en el menú principal y que sea más accesible.</a:t>
            </a:r>
            <a:endParaRPr lang="es-ES" sz="5600" dirty="0">
              <a:solidFill>
                <a:srgbClr val="002129"/>
              </a:solidFill>
              <a:latin typeface="IBM Plex Sans" panose="020B0503050203000203" pitchFamily="34" charset="0"/>
            </a:endParaRP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3"/>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pic>
        <p:nvPicPr>
          <p:cNvPr id="6" name="Imagen 5">
            <a:extLst>
              <a:ext uri="{FF2B5EF4-FFF2-40B4-BE49-F238E27FC236}">
                <a16:creationId xmlns:a16="http://schemas.microsoft.com/office/drawing/2014/main" id="{249B1816-915B-D0BE-5544-7DD76B787A7D}"/>
              </a:ext>
            </a:extLst>
          </p:cNvPr>
          <p:cNvPicPr>
            <a:picLocks noChangeAspect="1"/>
          </p:cNvPicPr>
          <p:nvPr/>
        </p:nvPicPr>
        <p:blipFill rotWithShape="1">
          <a:blip r:embed="rId4"/>
          <a:srcRect t="1" r="58451" b="69633"/>
          <a:stretch/>
        </p:blipFill>
        <p:spPr>
          <a:xfrm>
            <a:off x="3393440" y="4156572"/>
            <a:ext cx="17595530" cy="6158474"/>
          </a:xfrm>
          <a:prstGeom prst="rect">
            <a:avLst/>
          </a:prstGeom>
          <a:ln>
            <a:noFill/>
          </a:ln>
          <a:effectLst>
            <a:outerShdw blurRad="292100" dist="139700" dir="2700000" algn="tl" rotWithShape="0">
              <a:srgbClr val="333333">
                <a:alpha val="65000"/>
              </a:srgbClr>
            </a:outerShdw>
          </a:effectLst>
        </p:spPr>
      </p:pic>
      <p:sp>
        <p:nvSpPr>
          <p:cNvPr id="11" name="Rectángulo 10">
            <a:extLst>
              <a:ext uri="{FF2B5EF4-FFF2-40B4-BE49-F238E27FC236}">
                <a16:creationId xmlns:a16="http://schemas.microsoft.com/office/drawing/2014/main" id="{F720AAB9-E11F-A1CF-1B81-B7EE9C63E1B1}"/>
              </a:ext>
            </a:extLst>
          </p:cNvPr>
          <p:cNvSpPr/>
          <p:nvPr/>
        </p:nvSpPr>
        <p:spPr>
          <a:xfrm>
            <a:off x="6615951" y="5352989"/>
            <a:ext cx="3711390" cy="868517"/>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7660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EE9E2"/>
        </a:solidFill>
        <a:effectLst/>
      </p:bgPr>
    </p:bg>
    <p:spTree>
      <p:nvGrpSpPr>
        <p:cNvPr id="1" name=""/>
        <p:cNvGrpSpPr/>
        <p:nvPr/>
      </p:nvGrpSpPr>
      <p:grpSpPr>
        <a:xfrm>
          <a:off x="0" y="0"/>
          <a:ext cx="0" cy="0"/>
          <a:chOff x="0" y="0"/>
          <a:chExt cx="0" cy="0"/>
        </a:xfrm>
      </p:grpSpPr>
      <p:sp>
        <p:nvSpPr>
          <p:cNvPr id="20" name="Título 1">
            <a:extLst>
              <a:ext uri="{FF2B5EF4-FFF2-40B4-BE49-F238E27FC236}">
                <a16:creationId xmlns:a16="http://schemas.microsoft.com/office/drawing/2014/main" id="{8355C82B-D70E-6841-B54E-C65845909D25}"/>
              </a:ext>
            </a:extLst>
          </p:cNvPr>
          <p:cNvSpPr txBox="1">
            <a:spLocks/>
          </p:cNvSpPr>
          <p:nvPr/>
        </p:nvSpPr>
        <p:spPr>
          <a:xfrm>
            <a:off x="669882" y="672572"/>
            <a:ext cx="16076189" cy="562504"/>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1200"/>
              </a:lnSpc>
            </a:pPr>
            <a:r>
              <a:rPr lang="es-ES" sz="4000" dirty="0">
                <a:solidFill>
                  <a:srgbClr val="F42100"/>
                </a:solidFill>
                <a:latin typeface="IBM Plex Sans" panose="020B0503050203000203" pitchFamily="34" charset="0"/>
              </a:rPr>
              <a:t>Optimización de la carga del detalle del expediente</a:t>
            </a:r>
          </a:p>
        </p:txBody>
      </p:sp>
      <p:sp>
        <p:nvSpPr>
          <p:cNvPr id="24" name="Título 1">
            <a:extLst>
              <a:ext uri="{FF2B5EF4-FFF2-40B4-BE49-F238E27FC236}">
                <a16:creationId xmlns:a16="http://schemas.microsoft.com/office/drawing/2014/main" id="{6BD5395B-7E89-CD4A-BB08-2C6EDE5B4FD8}"/>
              </a:ext>
            </a:extLst>
          </p:cNvPr>
          <p:cNvSpPr txBox="1">
            <a:spLocks/>
          </p:cNvSpPr>
          <p:nvPr/>
        </p:nvSpPr>
        <p:spPr>
          <a:xfrm>
            <a:off x="668338" y="1164566"/>
            <a:ext cx="22612285" cy="9727273"/>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just"/>
            <a:r>
              <a:rPr lang="es-ES" sz="4800" dirty="0">
                <a:solidFill>
                  <a:srgbClr val="002129"/>
                </a:solidFill>
                <a:latin typeface="IBM Plex Sans" panose="020B0503050203000203" pitchFamily="34" charset="0"/>
              </a:rPr>
              <a:t>Se ha mejorado la carga de los documentos y carpetas del expediente administrativo y de la documentación de manera que se vayan cargando de forma diferida (poco a poco), así como la apertura automática de ambos bloques.</a:t>
            </a:r>
          </a:p>
        </p:txBody>
      </p:sp>
      <p:sp>
        <p:nvSpPr>
          <p:cNvPr id="7" name="Rectángulo redondeado 16">
            <a:extLst>
              <a:ext uri="{FF2B5EF4-FFF2-40B4-BE49-F238E27FC236}">
                <a16:creationId xmlns:a16="http://schemas.microsoft.com/office/drawing/2014/main" id="{BB14572E-9ED3-C69E-2962-484A7B5686A8}"/>
              </a:ext>
            </a:extLst>
          </p:cNvPr>
          <p:cNvSpPr/>
          <p:nvPr/>
        </p:nvSpPr>
        <p:spPr>
          <a:xfrm>
            <a:off x="-2" y="12101774"/>
            <a:ext cx="24382415" cy="2927106"/>
          </a:xfrm>
          <a:prstGeom prst="roundRect">
            <a:avLst/>
          </a:prstGeom>
          <a:noFill/>
          <a:ln>
            <a:solidFill>
              <a:srgbClr val="F4210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701"/>
          </a:p>
        </p:txBody>
      </p:sp>
      <p:pic>
        <p:nvPicPr>
          <p:cNvPr id="8" name="Imagen 7">
            <a:extLst>
              <a:ext uri="{FF2B5EF4-FFF2-40B4-BE49-F238E27FC236}">
                <a16:creationId xmlns:a16="http://schemas.microsoft.com/office/drawing/2014/main" id="{DAA5626F-3D7F-6D7F-D924-9635C7548177}"/>
              </a:ext>
            </a:extLst>
          </p:cNvPr>
          <p:cNvPicPr>
            <a:picLocks noChangeAspect="1"/>
          </p:cNvPicPr>
          <p:nvPr/>
        </p:nvPicPr>
        <p:blipFill>
          <a:blip r:embed="rId3"/>
          <a:stretch>
            <a:fillRect/>
          </a:stretch>
        </p:blipFill>
        <p:spPr>
          <a:xfrm>
            <a:off x="669600" y="12225088"/>
            <a:ext cx="4889500" cy="1384300"/>
          </a:xfrm>
          <a:prstGeom prst="rect">
            <a:avLst/>
          </a:prstGeom>
        </p:spPr>
      </p:pic>
      <p:sp>
        <p:nvSpPr>
          <p:cNvPr id="9" name="Título 1">
            <a:extLst>
              <a:ext uri="{FF2B5EF4-FFF2-40B4-BE49-F238E27FC236}">
                <a16:creationId xmlns:a16="http://schemas.microsoft.com/office/drawing/2014/main" id="{9AE7B5EA-E032-D13A-8432-5BD3E68B4A25}"/>
              </a:ext>
            </a:extLst>
          </p:cNvPr>
          <p:cNvSpPr txBox="1">
            <a:spLocks/>
          </p:cNvSpPr>
          <p:nvPr/>
        </p:nvSpPr>
        <p:spPr>
          <a:xfrm>
            <a:off x="18457819" y="12524016"/>
            <a:ext cx="4143764" cy="1085372"/>
          </a:xfrm>
          <a:prstGeom prst="rect">
            <a:avLst/>
          </a:prstGeom>
        </p:spPr>
        <p:txBody>
          <a:bodyPr vert="horz" lIns="91440" tIns="45720" rIns="91440" bIns="45720" rtlCol="0" anchor="t" anchorCtr="0">
            <a:noAutofit/>
          </a:bodyPr>
          <a:lstStyle>
            <a:lvl1pPr algn="ctr" defTabSz="1828709" rtl="0" eaLnBrk="1" latinLnBrk="0" hangingPunct="1">
              <a:lnSpc>
                <a:spcPct val="90000"/>
              </a:lnSpc>
              <a:spcBef>
                <a:spcPct val="0"/>
              </a:spcBef>
              <a:buNone/>
              <a:defRPr sz="11999" kern="1200">
                <a:solidFill>
                  <a:schemeClr val="tx1"/>
                </a:solidFill>
                <a:latin typeface="+mj-lt"/>
                <a:ea typeface="+mj-ea"/>
                <a:cs typeface="+mj-cs"/>
              </a:defRPr>
            </a:lvl1pPr>
          </a:lstStyle>
          <a:p>
            <a:pPr algn="l">
              <a:lnSpc>
                <a:spcPts val="2370"/>
              </a:lnSpc>
            </a:pPr>
            <a:r>
              <a:rPr lang="es-ES" sz="2370" dirty="0">
                <a:solidFill>
                  <a:srgbClr val="002129"/>
                </a:solidFill>
                <a:latin typeface="IBM Plex Sans Medium" panose="020B0503050203000203" pitchFamily="34" charset="0"/>
              </a:rPr>
              <a:t>ATICA</a:t>
            </a:r>
            <a:endParaRPr lang="es-ES" sz="2370" dirty="0">
              <a:solidFill>
                <a:srgbClr val="002129"/>
              </a:solidFill>
              <a:latin typeface="IBM Plex Sans" panose="020F0502020204030204" pitchFamily="34" charset="0"/>
            </a:endParaRPr>
          </a:p>
        </p:txBody>
      </p:sp>
      <p:pic>
        <p:nvPicPr>
          <p:cNvPr id="6" name="Imagen 5">
            <a:extLst>
              <a:ext uri="{FF2B5EF4-FFF2-40B4-BE49-F238E27FC236}">
                <a16:creationId xmlns:a16="http://schemas.microsoft.com/office/drawing/2014/main" id="{C8ADAE39-6DF3-9703-A162-C8BD7EB28F2A}"/>
              </a:ext>
            </a:extLst>
          </p:cNvPr>
          <p:cNvPicPr>
            <a:picLocks noChangeAspect="1"/>
          </p:cNvPicPr>
          <p:nvPr/>
        </p:nvPicPr>
        <p:blipFill rotWithShape="1">
          <a:blip r:embed="rId4"/>
          <a:srcRect t="61838"/>
          <a:stretch/>
        </p:blipFill>
        <p:spPr>
          <a:xfrm>
            <a:off x="1553102" y="3403581"/>
            <a:ext cx="20781825" cy="2728590"/>
          </a:xfrm>
          <a:prstGeom prst="rect">
            <a:avLst/>
          </a:prstGeom>
          <a:ln>
            <a:noFill/>
          </a:ln>
          <a:effectLst>
            <a:outerShdw blurRad="292100" dist="139700" dir="2700000" algn="tl" rotWithShape="0">
              <a:srgbClr val="333333">
                <a:alpha val="65000"/>
              </a:srgbClr>
            </a:outerShdw>
          </a:effectLst>
        </p:spPr>
      </p:pic>
      <p:pic>
        <p:nvPicPr>
          <p:cNvPr id="11" name="Imagen 10">
            <a:extLst>
              <a:ext uri="{FF2B5EF4-FFF2-40B4-BE49-F238E27FC236}">
                <a16:creationId xmlns:a16="http://schemas.microsoft.com/office/drawing/2014/main" id="{DF5C6CAC-BA16-55F4-8A08-3ECEBD653671}"/>
              </a:ext>
            </a:extLst>
          </p:cNvPr>
          <p:cNvPicPr>
            <a:picLocks noChangeAspect="1"/>
          </p:cNvPicPr>
          <p:nvPr/>
        </p:nvPicPr>
        <p:blipFill>
          <a:blip r:embed="rId5"/>
          <a:stretch>
            <a:fillRect/>
          </a:stretch>
        </p:blipFill>
        <p:spPr>
          <a:xfrm>
            <a:off x="1553103" y="6511427"/>
            <a:ext cx="20842754" cy="5205138"/>
          </a:xfrm>
          <a:prstGeom prst="rect">
            <a:avLst/>
          </a:prstGeom>
          <a:ln>
            <a:noFill/>
          </a:ln>
          <a:effectLst>
            <a:outerShdw blurRad="292100" dist="139700" dir="2700000" algn="tl" rotWithShape="0">
              <a:srgbClr val="333333">
                <a:alpha val="65000"/>
              </a:srgbClr>
            </a:outerShdw>
          </a:effectLst>
        </p:spPr>
      </p:pic>
      <p:sp>
        <p:nvSpPr>
          <p:cNvPr id="12" name="Rectángulo 11">
            <a:extLst>
              <a:ext uri="{FF2B5EF4-FFF2-40B4-BE49-F238E27FC236}">
                <a16:creationId xmlns:a16="http://schemas.microsoft.com/office/drawing/2014/main" id="{67835843-F417-6F98-5F32-CEEFFB91C532}"/>
              </a:ext>
            </a:extLst>
          </p:cNvPr>
          <p:cNvSpPr/>
          <p:nvPr/>
        </p:nvSpPr>
        <p:spPr>
          <a:xfrm>
            <a:off x="16746071" y="6126218"/>
            <a:ext cx="2994211" cy="1199874"/>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ES" sz="3200" dirty="0"/>
              <a:t>Carga diferida añadida</a:t>
            </a:r>
            <a:endParaRPr lang="es-ES" dirty="0"/>
          </a:p>
        </p:txBody>
      </p:sp>
      <p:sp>
        <p:nvSpPr>
          <p:cNvPr id="14" name="Rectángulo 13">
            <a:extLst>
              <a:ext uri="{FF2B5EF4-FFF2-40B4-BE49-F238E27FC236}">
                <a16:creationId xmlns:a16="http://schemas.microsoft.com/office/drawing/2014/main" id="{320A90E5-F0A0-9964-559F-1C8F9D8D72F2}"/>
              </a:ext>
            </a:extLst>
          </p:cNvPr>
          <p:cNvSpPr/>
          <p:nvPr/>
        </p:nvSpPr>
        <p:spPr>
          <a:xfrm>
            <a:off x="1633083" y="4816264"/>
            <a:ext cx="20686573" cy="1371600"/>
          </a:xfrm>
          <a:prstGeom prst="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6" name="Conector recto de flecha 15">
            <a:extLst>
              <a:ext uri="{FF2B5EF4-FFF2-40B4-BE49-F238E27FC236}">
                <a16:creationId xmlns:a16="http://schemas.microsoft.com/office/drawing/2014/main" id="{0B485265-1C4F-6B1A-7068-2806E34E474B}"/>
              </a:ext>
            </a:extLst>
          </p:cNvPr>
          <p:cNvCxnSpPr>
            <a:cxnSpLocks/>
          </p:cNvCxnSpPr>
          <p:nvPr/>
        </p:nvCxnSpPr>
        <p:spPr>
          <a:xfrm>
            <a:off x="16457569" y="5848350"/>
            <a:ext cx="0" cy="447675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a:extLst>
              <a:ext uri="{FF2B5EF4-FFF2-40B4-BE49-F238E27FC236}">
                <a16:creationId xmlns:a16="http://schemas.microsoft.com/office/drawing/2014/main" id="{55728F12-472B-E8D0-0BE9-103B891B9390}"/>
              </a:ext>
            </a:extLst>
          </p:cNvPr>
          <p:cNvCxnSpPr>
            <a:cxnSpLocks/>
          </p:cNvCxnSpPr>
          <p:nvPr/>
        </p:nvCxnSpPr>
        <p:spPr>
          <a:xfrm>
            <a:off x="19905619" y="5219700"/>
            <a:ext cx="0" cy="384810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4878566"/>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90FFC57573298C45819A8D3AA1E509B5" ma:contentTypeVersion="14" ma:contentTypeDescription="Crear nuevo documento." ma:contentTypeScope="" ma:versionID="98f136edbf3df78b15d5f788d2328edf">
  <xsd:schema xmlns:xsd="http://www.w3.org/2001/XMLSchema" xmlns:xs="http://www.w3.org/2001/XMLSchema" xmlns:p="http://schemas.microsoft.com/office/2006/metadata/properties" xmlns:ns3="6a361067-0c42-4391-b46d-89f2e13c0d46" xmlns:ns4="0effc5bb-c174-4827-adb6-4ec82ff7814f" targetNamespace="http://schemas.microsoft.com/office/2006/metadata/properties" ma:root="true" ma:fieldsID="c9e202ea7490cd2c7b1dd3a8ba39cb46" ns3:_="" ns4:_="">
    <xsd:import namespace="6a361067-0c42-4391-b46d-89f2e13c0d46"/>
    <xsd:import namespace="0effc5bb-c174-4827-adb6-4ec82ff7814f"/>
    <xsd:element name="properties">
      <xsd:complexType>
        <xsd:sequence>
          <xsd:element name="documentManagement">
            <xsd:complexType>
              <xsd:all>
                <xsd:element ref="ns3:_activity" minOccurs="0"/>
                <xsd:element ref="ns4:SharedWithUsers" minOccurs="0"/>
                <xsd:element ref="ns4:SharedWithDetails" minOccurs="0"/>
                <xsd:element ref="ns4:SharingHintHash" minOccurs="0"/>
                <xsd:element ref="ns3:MediaServiceMetadata" minOccurs="0"/>
                <xsd:element ref="ns3:MediaServiceFastMetadata" minOccurs="0"/>
                <xsd:element ref="ns3:MediaServiceObjectDetectorVersions" minOccurs="0"/>
                <xsd:element ref="ns3:MediaServiceSystemTags" minOccurs="0"/>
                <xsd:element ref="ns3:MediaServiceOCR" minOccurs="0"/>
                <xsd:element ref="ns3:MediaServiceGenerationTime" minOccurs="0"/>
                <xsd:element ref="ns3:MediaServiceEventHashCode" minOccurs="0"/>
                <xsd:element ref="ns3:MediaServiceSearchProperties" minOccurs="0"/>
                <xsd:element ref="ns3:MediaLengthInSecond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a361067-0c42-4391-b46d-89f2e13c0d46" elementFormDefault="qualified">
    <xsd:import namespace="http://schemas.microsoft.com/office/2006/documentManagement/types"/>
    <xsd:import namespace="http://schemas.microsoft.com/office/infopath/2007/PartnerControls"/>
    <xsd:element name="_activity" ma:index="8" nillable="true" ma:displayName="_activity" ma:hidden="true" ma:internalName="_activity">
      <xsd:simpleType>
        <xsd:restriction base="dms:Note"/>
      </xsd:simple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SystemTags" ma:index="15" nillable="true" ma:displayName="MediaServiceSystemTags" ma:hidden="true" ma:internalName="MediaServiceSystemTags" ma:readOnly="true">
      <xsd:simpleType>
        <xsd:restriction base="dms:Note"/>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LengthInSeconds" ma:index="20" nillable="true" ma:displayName="MediaLengthInSeconds" ma:hidden="true" ma:internalName="MediaLengthInSeconds" ma:readOnly="true">
      <xsd:simpleType>
        <xsd:restriction base="dms:Unknown"/>
      </xsd:simpleType>
    </xsd:element>
    <xsd:element name="MediaServiceDateTaken" ma:index="21"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ffc5bb-c174-4827-adb6-4ec82ff7814f" elementFormDefault="qualified">
    <xsd:import namespace="http://schemas.microsoft.com/office/2006/documentManagement/types"/>
    <xsd:import namespace="http://schemas.microsoft.com/office/infopath/2007/PartnerControls"/>
    <xsd:element name="SharedWithUsers" ma:index="9"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Detalles de uso compartido" ma:internalName="SharedWithDetails" ma:readOnly="true">
      <xsd:simpleType>
        <xsd:restriction base="dms:Note">
          <xsd:maxLength value="255"/>
        </xsd:restriction>
      </xsd:simpleType>
    </xsd:element>
    <xsd:element name="SharingHintHash" ma:index="11" nillable="true" ma:displayName="Hash de la sugerencia para comparti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6a361067-0c42-4391-b46d-89f2e13c0d46" xsi:nil="true"/>
  </documentManagement>
</p:properties>
</file>

<file path=customXml/itemProps1.xml><?xml version="1.0" encoding="utf-8"?>
<ds:datastoreItem xmlns:ds="http://schemas.openxmlformats.org/officeDocument/2006/customXml" ds:itemID="{E858C8DC-04BA-4A94-A134-A561245BEA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a361067-0c42-4391-b46d-89f2e13c0d46"/>
    <ds:schemaRef ds:uri="0effc5bb-c174-4827-adb6-4ec82ff7814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650C850-17CE-4B68-953D-8BADEAF15B56}">
  <ds:schemaRefs>
    <ds:schemaRef ds:uri="http://schemas.microsoft.com/sharepoint/v3/contenttype/forms"/>
  </ds:schemaRefs>
</ds:datastoreItem>
</file>

<file path=customXml/itemProps3.xml><?xml version="1.0" encoding="utf-8"?>
<ds:datastoreItem xmlns:ds="http://schemas.openxmlformats.org/officeDocument/2006/customXml" ds:itemID="{2EF68FC1-07EC-443F-ADED-DB2CDF78AF6D}">
  <ds:schemaRefs>
    <ds:schemaRef ds:uri="http://purl.org/dc/terms/"/>
    <ds:schemaRef ds:uri="6a361067-0c42-4391-b46d-89f2e13c0d46"/>
    <ds:schemaRef ds:uri="http://schemas.microsoft.com/office/2006/documentManagement/types"/>
    <ds:schemaRef ds:uri="http://schemas.microsoft.com/office/infopath/2007/PartnerControls"/>
    <ds:schemaRef ds:uri="http://www.w3.org/XML/1998/namespace"/>
    <ds:schemaRef ds:uri="http://schemas.openxmlformats.org/package/2006/metadata/core-properties"/>
    <ds:schemaRef ds:uri="http://purl.org/dc/elements/1.1/"/>
    <ds:schemaRef ds:uri="http://purl.org/dc/dcmitype/"/>
    <ds:schemaRef ds:uri="0effc5bb-c174-4827-adb6-4ec82ff7814f"/>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2350</TotalTime>
  <Words>452</Words>
  <Application>Microsoft Office PowerPoint</Application>
  <PresentationFormat>Personalizado</PresentationFormat>
  <Paragraphs>46</Paragraphs>
  <Slides>11</Slides>
  <Notes>11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11</vt:i4>
      </vt:variant>
    </vt:vector>
  </HeadingPairs>
  <TitlesOfParts>
    <vt:vector size="17" baseType="lpstr">
      <vt:lpstr>Arial</vt:lpstr>
      <vt:lpstr>Calibri</vt:lpstr>
      <vt:lpstr>Calibri Light</vt:lpstr>
      <vt:lpstr>IBM Plex Sans</vt:lpstr>
      <vt:lpstr>IBM Plex Sans Medium</vt:lpstr>
      <vt:lpstr>Tema de Office</vt:lpstr>
      <vt:lpstr>Gestor de expedientes Novedades de la versión 1.13.0  </vt:lpstr>
      <vt:lpstr>Actualización de plantillas con la nueva imagen corporativa. Selección de la unidad gestora del trámite al impulsar expedientes. Configuración del filtro rápido por defecto para el listado de expedientes. Modificaciones sobre los filtros rápidos del listado de expedientes. Revisión de textos en el menú de acciones. Modificación del menú para las acciones conjuntas. Optimización de la carga del detalle del expediente.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Dudas, incidencias o sugerencias.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Alvaro Domingo Guillen Cava</cp:lastModifiedBy>
  <cp:revision>131</cp:revision>
  <dcterms:created xsi:type="dcterms:W3CDTF">2023-07-12T12:00:34Z</dcterms:created>
  <dcterms:modified xsi:type="dcterms:W3CDTF">2024-05-16T14:09:38Z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0x01010090FFC57573298C45819A8D3AA1E509B5</vt:lpwstr>
  </property>
</Properties>
</file>